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1"/>
  </p:notesMasterIdLst>
  <p:handoutMasterIdLst>
    <p:handoutMasterId r:id="rId32"/>
  </p:handoutMasterIdLst>
  <p:sldIdLst>
    <p:sldId id="1779" r:id="rId7"/>
    <p:sldId id="739" r:id="rId8"/>
    <p:sldId id="1798" r:id="rId9"/>
    <p:sldId id="1988" r:id="rId10"/>
    <p:sldId id="1993" r:id="rId11"/>
    <p:sldId id="1987" r:id="rId12"/>
    <p:sldId id="1977" r:id="rId13"/>
    <p:sldId id="1790" r:id="rId14"/>
    <p:sldId id="1792" r:id="rId15"/>
    <p:sldId id="1784" r:id="rId16"/>
    <p:sldId id="1783" r:id="rId17"/>
    <p:sldId id="2040" r:id="rId18"/>
    <p:sldId id="1781" r:id="rId19"/>
    <p:sldId id="1989" r:id="rId20"/>
    <p:sldId id="1796" r:id="rId21"/>
    <p:sldId id="1991" r:id="rId22"/>
    <p:sldId id="1794" r:id="rId23"/>
    <p:sldId id="1986" r:id="rId24"/>
    <p:sldId id="2041" r:id="rId25"/>
    <p:sldId id="2042" r:id="rId26"/>
    <p:sldId id="1788" r:id="rId27"/>
    <p:sldId id="1992" r:id="rId28"/>
    <p:sldId id="1780" r:id="rId29"/>
    <p:sldId id="680" r:id="rId30"/>
  </p:sldIdLst>
  <p:sldSz cx="12196763" cy="6858000"/>
  <p:notesSz cx="6805613" cy="9939338"/>
  <p:custDataLst>
    <p:tags r:id="rId3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59595A"/>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4:46.0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3473 2720,'46'0,"0"0,6 0,11 0,6 0,0 0,-5 0,-7 0,-6 0,6 0,13 0,-26 0,5 0,6 0,5 0,4 0,4 0,2 0,2 0,1 0,1 0,0 0,-1 0,-1 0,-3 0,-3 0,-3 0,-5 0,-5 0,16 0,-8 0,-4 0,-2 0,-1 0,2 0,5 0,6 0,-14 0,4 0,4 0,2 0,2 0,2 0,1 0,1 0,0 0,-1 0,-2 0,0 0,-3 0,-3 0,-3 0,-4 0,15 0,-2 0,-4 0,-3 0,-2 0,-2 0,-2 0,-2 0,17 0,-7 0,-1 0,4 0,3 0,7 0,-1 0,-7 0,-15 0,-8 0,-14 0,-16 0,-8 0,-3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6:26.4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11188 2497,'62'0,"0"1,-1 0,1 0,0-1,0 1,-1 0,1-1,0 1,0 0,7-1,-9 1,-1-1,5 0,14 1,-30-1,7 0,4 1,4-1,4 0,3 1,3-1,1 1,1-1,0 1,0-1,-2 1,-1-1,-2 1,-3-1,-5 0,-3 0,-6 1,23-1,-9 0,-6 0,-1 0,-1 0,5 0,7 0,-16 0,4-1,2 1,1 0,2 0,2 0,0 0,1-1,0 1,-1 1,0-1,-1 0,-1 1,3-1,2 1,1 0,0 1,0-1,-1 1,-1-1,-1 1,-3-1,-2 0,-3 0,-3 0,14 0,-7-1,-4 1,-1-1,3 1,6 0,-7 0,7 0,5 1,3 0,-1 0,-2-1,-4 1,-8 0,-10-1,-11-1,1 0,-10 0,15 0,-43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6:28.1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19203 2576,'37'-7,"14"-3,8 3,4 2,-23 1,5 0,7-1,13-2,5-1,-2 1,-12 1,6 0,-2 0,-4-1,7-1,4-1,2 2,-15 3,3 0,2 0,-1 1,-2 1,-5-1,13-1,-6 1,12 1,-21 0,7 0,7 1,4-1,2 1,0-1,-1 1,-4 0,-5 0,-8 1,14-1,-10 1,-1 1,12-1,-12 0,8 0,5 0,5 0,1 0,0 0,-1 0,-4 0,-6 0,-7 0,15 0,-12 0,1 0,12 0,-17-1,7-1,7 1,3-1,3-1,1 1,-1 0,-2-1,-5 1,-6 1,-8-1,17 1,-11 0,-3 0,9-1,-6-1,7 0,4-2,1 1,-3-1,-5 1,-9 1,12 1,-8 0,-7-1,-1-3,-2-1,2 4,3 0,-11 0,-2-3,8 4,-39 2,3 0,-3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6:31.40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5476 4715,'43'0,"0"0,17-1,8-1,-9 0,-21 1,-1 1,24-2,9 0,-13 0,-11 2,20 0,-1 0,-24 0,10 0,13 0,-10 0,-2 0,-10 0,14 0,8 0,2 0,-4 0,-10 0,-3 0,-6 0,7 0,4 0,9 0,5 0,1 0,-3 0,-7 0,-4 0,-6 0,0 0,6 0,5 0,6 0,4 0,0 0,-3 0,-5 0,-2 0,-6 0,0 0,8 0,-1 0,8 0,4 0,1 0,-3 0,-6 0,-12 0,-4 0,-9 0,5 0,7 0,10 0,1 0,-6 0,-15 0,5 0,10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6:33.5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14217 4739,'33'-4,"7"3,17 0,8 1,0 0,-11-1,-9 1,-5 0,14 0,-13 1,9-1,9 0,6 1,5-1,4 1,3-1,2 1,-1-1,0 1,-4 0,-3-1,-5 1,-6-1,-9 0,20 1,-14-1,-3 0,3 0,13 1,-21 0,8 0,4 0,5 0,4 1,2-1,1 1,0 0,-1-1,-2 1,-3-1,-5 1,-5-1,-6 0,-8 0,29 0,-15 0,4 0,-8 1,5 1,1 0,0 0,-4-1,5-2,-1 0,-4 0,-4 0,13 0,-4 0,-5 0,1 0,-11 0,-8 0,-27 0,-8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6:39.05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5357 5787,'62'3,"0"1,-20-3,10 0,8 0,5 1,6-1,2 0,2 1,0-1,-3 0,-3 1,-5-1,-8 0,11 1,-10-1,-3 1,1 0,7-1,12 1,-28-1,5-1,4 1,5 0,3 0,3-1,3 1,2 0,2 0,1-1,1 1,1 0,-1-1,0 1,-2 0,-1-1,-1 1,-4-1,-2 1,-3-1,-5 0,-4 1,-4-1,27 0,-9 0,-8 0,-2 0,0 0,5 0,7 0,-14 0,6 0,5-1,3 1,2 0,1 0,1 0,-2 0,-3-1,-3 1,-4 0,-6 0,-8 0,-7-1,14 1,-12 0,-4 0,5-1,0-1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6:54.1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3786 6904,'45'-7,"0"-1,6 4,11 1,6 0,-3 0,-8 1,-6 0,-5 0,7 0,-3 0,7 0,6 0,2 0,-2 1,-5-1,-8 0,9-1,-9 1,7-1,-3 0,8-1,4 1,0-1,-4 0,-9 0,3-1,-9 0,6-1,0 2,7 0,1-1,-4 2,-10-1,0 0,-4 1,14 0,0 0,-15 3,0 0,16-2,0-1,-17 3,0-1,17-6,-4 1,-15 2,12-7,-42 8,4 1,-5 2,5 0,-4 0,23 0,-22 0,12 0,-20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6:56.8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4177 7048,'34'0,"-1"0,31 0,-22 0,13 0,8 0,5 0,0 0,-5 0,-9 0,10 0,-7 0,14 0,-26 0,8 1,6 0,6 0,3 0,2 0,1 0,0 0,-2 1,-3-1,-4 0,-7 0,-7-1,22 1,-12 0,-3 0,9 0,-2 0,9 1,4 0,0 1,-4-1,-9-1,-12 0,2 0,-11-2,14 1,-41 0,-2 0,-7 0,1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6:59.2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12663 6985,'38'0,"-1"0,19 0,-7 0,19 0,6 0,-3 0,-14 0,-5 0,3 0,-12 0,12 0,9 0,6 0,3 0,0 0,-2 0,-7 0,-8 0,-11 0,17 0,-3 0,-6 0,13 0,6 0,-1 0,-7 0,-14 0,-3 0,-8 0,-1 0,-1 0,23 0,-54 0,-1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7:08.7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4747 10470,'59'0,"-11"0,1 0,10 0,-3 0,3 0,6 0,-8 0,11 0,4 0,-2 0,-8 0,-3 0,-6 0,10 0,-13 0,7 0,7 0,2 0,0 0,-3 0,-4 0,-8 0,16 0,-10 0,11 0,-19 0,8 0,6 0,2 0,2 0,-1 0,-4 0,-5 0,-9 0,19 0,-10 0,7 0,-10 0,8 0,4 0,1 0,-2 0,-6 0,-10 0,19 0,-4 0,-2 0,9 1,-4-1,-15-1,1-2,-1 2,-7-1,-30-2,6 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7:11.74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4835 10270,'65'7,"-1"0,1 0,-13-2,-2 0,6 1,-6-1,6 0,4 1,0 0,-4-1,-6 0,4 1,-7 0,8-1,-3-1,9 1,6 0,1-1,-1 1,-7-1,-10 1,-3 0,-7 0,7-1,7-1,11 0,5-1,0 0,-5 0,-13 0,9 1,-1-1,-6-1,10-1,4 0,-4 0,-10-1,3 1,2 0,-5 1,12 0,7 0,1 0,-6 1,-11-2,-4 1,-8-1,8 1,2 0,10 0,5 0,-1 0,-7 0,-13 0,2-1,-7 0,4 0,4 0,-14 0,-14 0,0 0,-20 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4:53.31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10780 9966,'65'-7,"-1"-1,1 1,-1-1,-2 1,-1 0,2 1,9 2,-21 2,6 2,4 0,3 1,1 0,1 1,-1-1,-2 1,-4-1,-5 0,17-1,-8 0,-1 1,1-1,8 0,-16 1,5 0,4-1,2 1,1 0,0 0,-3 0,-2 0,-5-1,-6 0,19 1,-7-1,-6 0,-3-1,-6 1,-4 0,-1 0,25 0,-22 0,-44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7:20.2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14624 11577,'65'0,"-1"0,1 0,0 0,0 0,-1 0,1 0,0 0,2 0,-5 0,-2 0,3 0,10 0,-20 0,6 0,4 0,4 0,2 0,0 0,1 0,-1 0,-3 0,-4 0,-4 0,-6 0,12 0,-10 0,-2 0,3 0,11 0,-16 0,7 0,5 0,4 0,3 0,2 0,2 0,-1 0,0 0,-2 0,-3 0,-4 0,-5 0,-6 0,22 0,-12 0,-3 0,3 0,11 0,-22 0,7 0,4 0,3 0,4 0,0 0,1 0,-1 0,-2 0,-3 0,-4 0,-4 0,-8 0,14 0,-8 0,-6 0,2 0,4 0,7 0,4 0,2 0,0 0,-3 0,-5 0,4 0,-3 0,-5 0,-5 0,5 0,-3 0,-2 0,3 0,-18 0,-25 0,-5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8:00.2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3313 14998,'55'0,"0"0,0 0,-7 0,9 0,5 0,4-1,2 1,0 0,-3 0,-5 1,-8-1,11 1,-9 1,0 0,13 0,-18-1,7 0,6 0,5 0,3 0,3 0,-1 0,0 0,-3 1,-3-1,-6 0,-7 0,-8 1,25 1,-15 1,7-1,-3 0,13-1,2 1,-4 0,-16-2,-22 0,-23-1,-6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8:01.43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6466 15033,'37'0,"0"0,22 0,3 0,2 0,-28 0,5 0,6 0,13 0,8 0,2 0,-4 0,-9 0,6 0,-8 0,11 0,-16 0,8 0,6 0,4 0,1 0,-1 0,-3 0,-5 0,-8 0,7 0,-10 0,1 0,7 0,-3-1,6 1,6-1,1 0,0 1,-3-1,-6-1,-9 1,9-1,-11-1,8 0,-3 2,7 0,5-1,-2 1,-4 0,-9 0,16-3,-4 2,3 1,4 1,-3 1,-11-1,-3 0,-5 0,-8 0,-2 0,25 0,-13 0,-37 0,-4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8:03.2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11459 15052,'56'-4,"0"0,0 0,-1 1,10 1,6 1,2-1,-1 1,-4 0,-9 0,-1 1,-8 0,0 0,10 0,-4 0,9 0,6 0,4 0,0 0,-1 0,-6 0,-6 0,-12 0,7 0,-11 0,4 0,10 0,8 0,-7 0,-19 0,-21 0,-6 0,-9 0,53-2,-34 1,23 0,18 0,-4 1,-12 3,4 1,-6-3,9 1,3-1,-2 0,-10 1,8 2,-5 0,-1-1,2-1,-17-1,-25-1,-8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8:04.2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15403 15112,'62'-3,"0"-1,-1 1,1 0,0 0,0-1,-5 3,5-1,5 0,2 0,1 1,1-1,-1 1,-2 0,-4 0,-3 0,-7 0,12 1,-10 0,-3 0,5 0,13 0,-24 0,7 0,5 0,4 0,4 0,3 0,2 0,1 0,1 0,-1 0,-1 0,-1 0,-4 0,-3 0,-4 0,-6 0,-5 0,26 0,-13 0,-5 0,3 0,12 0,-17 0,8 0,6 0,4 0,2 0,1 0,0 0,-4 0,-4 0,-6 0,-8 0,-9 0,13 0,-14 0,3 0,7 0,7 0,-6 0,-18 0,-19 0,17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8:27.14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13224 9292,'43'-7,"0"4,1 1,5 2,-6 0,-4 0,-13 0,-2 0,-12 0,15-3,-13 3,11-3,-14 3,5 0,-7 0,6 0,-7 0,19 0,-12 0,21 0,-23 0,12 0,-16 0,11 0,-6 0,12 0,-5 0,5 0,-12 0,1 0,-9 0,4 0,1 0,-3 0,2 3,-2-3,0 3,6-3,-3 0,6 0,-5 2,6-1,-3 4,-1-4,2 2,-6-3,1 2,4-1,-3 1,1-2,-6 0,5 0,-2 0,9 0,-7 0,3 0,-6 0,1 2,2-1,0 1,1-2,-5 0,-1 0,4 3,3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8:29.9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12326 12687,'55'-1,"1"0,0 0,-1 0,1 0,-1 0,-6 1,13-1,-17 2,9-1,7 0,4 1,3 0,2-1,-1 1,-1 0,-4 0,-6 0,-7 0,19 2,-11-1,-1 1,13 0,-19-2,7 0,6 1,3-1,3 1,0-1,-1 0,-3 1,-4-1,-7 0,-8 1,22 0,-14 1,10-2,-10-1,10-1,5 0,2-2,-4 1,-6 0,-12 0,16-2,-6-1,-3 0,7-1,-2 0,-15 0,3-2,-7-3,-30 9,-8 1,2-1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8:32.0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18375 12701,'59'0,"-1"0,1 0,0-1,0 1,-1 0,-6 0,-5 1,0-1,9 1,0 0,9 1,5 0,4 0,-1 0,-2 0,-6 0,-9 0,1 0,-9 0,-1 0,9 0,-1-1,8 1,5-1,0 0,-1-1,-5 1,-7-1,10 1,-7 0,6-3,-5 0,7-2,5 0,-2-1,-5 1,-12 1,12 0,-5 0,9-5,6-3,-18 4,-22 6,13-2,-30 3,1 0,-13 0,-3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8:46.84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12220 16235,'24'-2,"-4"1,-10-4,-1 2,8-2,-7-1,2 3,-2-2,-3 5,5-5,1 4,21 0,6 0,18 1,-5 0,10 0,-6 0,-11 0,-2 0,7 0,5 0,-7 0,-9 0,-2 0,8 1,3 1,-3 0,-7-1,0-1,11 2,5 0,-6-1,-12-1,0 0,17 0,7 0,-5 0,-7 0,0 0,6 0,6 0,-5 0,-3 0,0 0,-5 0,3 0,-1 0,10 0,4 0,-7 0,7 0,1 0,-3 0,-3 0,-2 0,4 0,-5 1,6 0,2 1,-2-1,-4 1,11 1,-4 0,0 0,-10-1,-1 0,2 0,3 0,-1 1,4 0,1 0,-2 0,-3-1,-7-1,-5-1,2 0,8 1,-2-1,7 1,6 0,2 0,0 0,-2 0,-6 0,-8-1,2 1,-8-1,-1-1,8 1,1 0,9 0,5 0,0 0,-3 0,-9 0,-11 0,4 0,-8 0,30 0,-18 0,-49 0,-2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8:47.8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17450 16254,'64'-6,"-1"-1,-13 1,5 1,-4 2,12 0,3 1,-2 0,-9 0,-4 0,-6-1,3 2,8 0,7 1,-4 1,-14-1,3 0,-22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4:55.2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15414 7904,'54'0,"1"0,-1 0,-6 2,1 2,2 0,7 0,-3-1,6-1,4 1,2-1,0 1,-1-1,-4 1,-3 0,-4 0,-1 0,2 0,3 0,5 0,-6-1,5 1,4-1,3 0,3 0,-1 1,1-1,-3-1,-3 1,-4 0,-6-1,6-1,-6 1,-4-1,-1 0,3 0,6 0,-5 1,5 0,4-1,3 1,0 0,-1 0,-3 0,-5 0,-6-1,-8 1,13-1,-12 0,2 0,20 0,3 0,-32 0,-36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9:14.4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3620 4755,'25'0,"24"0,14 0,-13 0,9 0,-2 0,5 0,5 0,-17 1,7 0,3 1,-1-1,-5 1,5 1,-3-1,2 1,-2-1,2 0,4 0,2 1,-6 0,5 2,2 0,0 0,-2 0,-4-1,3-1,-4-1,0 1,7 1,-11 0,6 1,4 0,2 1,0 1,-3-2,-4 1,-6-1,9 0,-7-1,-2 0,3 1,0 1,3 0,1 0,-1 0,-1-1,6 0,-1-1,-2-1,-3 0,0 0,-4 0,2-1,-5 2,3-1,-1 1,-5-2,10-2,-8 1,8 5,7-6,-54 0,10 0,-12 0,2 0,1 0,-5 0,5 0,-3 0,-1 0,2-2,-2-1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9:15.45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8353 4946,'28'0,"9"0,-24 0,28 0,3 0,5 0,14 0,2 0,-32 0,2 0,19 0,0 0,10 0,-13 0,1 0,-19 0,1 0,21 0,-1 0,-19 0,2 0,8 0,7 0,3 0,-7 0,9 0,3 0,-13 0,7 0,4 0,-2 0,-4 0,10-1,-4 1,4 1,-10 0,5 2,1 0,0 0,-2-1,4 1,-1-1,1 0,6 2,-6-1,6 2,3 0,2 1,-1 0,-3-1,-5-1,-1 1,-4-2,-2 1,1-1,5 1,0 0,6 0,3 1,0-1,-1 0,-5 0,-6 0,3 0,-7 1,-2-2,3 1,10-2,3 0,0 0,-5 0,0 0,-4 0,5 1,-8-1,5 1,2 0,-3 0,-6-1,-3-1,-5 0,7 1,-2 1,8 1,3 1,2 1,-2-2,-5 0,7 0,-5-2,0 0,4 0,-2 1,3 1,1-1,-1 0,-2 0,-6-1,-1-1,-1 1,-1-1,-2-1,19 1,-3-1,-7-1,-9 1,-2 0,12 0,-10 0,-28 0,17 0,-35 0,-2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9:16.3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12336 4847,'55'0,"1"0,6 0,8 0,-16 0,8 0,3 0,0 0,-5 0,-5 0,-5 0,1 0,9 0,-3-1,8 1,5-1,3 0,0 1,-4-1,-6 0,-10-1,8 1,-9-1,3 0,14 0,9 1,-7-1,-25-1,-27-1,-10 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9:18.2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4660 5864,'65'-2,"-1"1,1-1,-1 0,-12 0,-3 0,3-1,9 2,-10 0,7 1,6 1,4 0,2 0,1 0,0 0,-3 0,-4 0,-4-1,7 1,-8-1,-2 0,1 0,7-1,12 1,-31 0,5 0,3 0,4 0,2 0,4 0,2 0,2 0,1 0,2 0,0 0,1 0,0 0,-1 0,0 0,-1 0,-2 0,-1 0,-3 0,-2 0,-4 0,-3 0,19 0,-5 0,-4 0,-3 0,-2 0,0 0,1 0,1 0,3 0,4 0,5 0,-18 0,3 0,2 0,4 0,1 0,2 0,1 0,2 0,0 0,1 0,0 0,0-1,-1 1,0 0,-2 0,-1 0,-2 0,-2 1,-3-1,-2 0,-4 0,-3 0,22 1,-7 0,-4-1,-4 1,-1 0,-1-1,1 1,1 0,4 1,3-1,3 0,3 1,0-1,1 1,-2-1,-3 1,-4 0,-5-1,-6 1,11 1,-9-1,-4 1,6 0,8 0,7 0,-1 0,-6 0,-13-2,-10 0,-5-2,28 1,-19 0,-43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9: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8297 6027,'56'1,"1"0,0 1,-1-1,1 0,-1 0,-2 0,-5 1,1-1,9 0,-5 0,8-1,6 0,4 0,1 0,0 0,-3 0,-4-1,-6 1,6 0,-7 0,-3 0,4 0,8 0,-12 0,6 0,5 0,3 0,3 0,0 0,0-1,-2 1,-4 1,-4-1,-5 0,5 1,-7 0,-4 0,0 1,3-1,6 0,-4 0,5 0,6-1,1 1,1-1,-1 1,-3 0,-5 0,-7 0,-9 0,9 2,-11 0,2 0,21-1,1 1,-26-2,-36-1,1 0,-1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9:21.64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8146 6321,'63'0,"-15"0,-1 0,-1 0,3 0,17 0,10 0,-1 0,-9 0,1 0,-5 0,7 0,-12 0,5 0,3 0,3 0,1 0,0 0,-9 0,3 0,2 0,0 0,0 0,-2 0,-3 0,-5 0,4 0,-7 0,-1 0,3 0,8 0,-9 0,7 0,5 0,4 0,2 0,0 0,0 0,-4 0,-3 0,-6 0,-8 0,15 0,-12 0,-1 0,8 0,-2 0,7 0,5 0,0 0,-5 0,-6 0,-13 0,5 0,-8 0,23 0,-11-2,-38-1,-10-3,2 3,-6 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9:47.8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20770 3472,'63'0,"-16"0,-1 0,-7 0,13 0,-3 0,-25 0,37 0,-46-3,6 3,14-4,-7 4,20-3,1-2,-10 3,1-2,-6 0,-23 4,2 3,2-3,2 3,-1-1,3-1,-6 3,2-3,-3 1,-3-2,4 3,-2-3,0 3,0-3,-1 0,6 0,-5 2,4-1,-4 1,0-2,-3 2,0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9:50.4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19059 6273,'39'0,"-1"0,3 0,16 0,16 0,-9 0,-24 0,4 0,2 0,13 0,10 0,5 0,2 0,-3 0,-7 0,-11 0,8 0,-10 0,13 0,-18 0,8 0,7 0,6 0,4 0,1 0,1 0,-1 0,-4 0,-4 0,-7 0,-8 0,15 0,-12 0,-1 0,10 0,-8 0,8 0,6 0,3 0,0 0,-1 0,-4 0,-7 0,-10 0,14 0,-11 0,0 0,14 0,0 0,-15 0,-13 0,-26 0,-18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9:53.0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24972 6393,'22'-20,"14"12,17 4,6 3,-6-1,-3 1,-2 0,10 1,-9 0,10 0,6-1,5 2,2-1,-1 0,-2 0,-5 0,-8 0,3 0,-6 0,-3 0,0 0,6 0,2 0,5 0,3 0,0 0,-3 0,-5 0,-10 0,25 0,-14 0,-20 0,0 0,15 0,-2 0,-6 0,-10 0,-5 0,-16 0,7 0,-13 0,2 0,-1 0,14-2,-11-1,20 0,-11 0,11 3,-7 0,6 0,-15 0,24 0,-7 0,0 0,-8 2,-17-1,-1 1,-6-2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0:02.5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23843 11362,'44'0,"-7"0,-1 0,-7 0,33 0,-14 0,2 0,-8-1,3 2,7 1,11 1,0 0,-6 1,-9-1,-4-1,4 2,1 0,6 2,3-1,-3 1,-6-1,-1 1,-4-1,6 0,8 1,10 1,3 0,-4 0,-9-2,8 1,-2-1,-8 0,8 1,-5-1,-16-3,-13-2,-10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5:00.2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13916 4648,'46'-7,"0"1,17-4,-20 4,-30 3,7 3,-2 0,-5 0,12 0,-15 0,7 0,1 0,-1 0,16 3,-18-3,5 5,-17-4,-1 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0:04.3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23857 11886,'39'-9,"-9"3,17 1,8 1,-6 3,4 1,-2-2,4-1,12 3,-20 1,9 1,5 2,5 0,2 0,1 1,-1-1,-3 0,-5 0,-6-2,7 1,-8-2,-2 1,4-1,9 1,-11 0,8 1,7 0,3 1,3-1,1 1,0-1,-3 1,-3-1,-6-1,-7 0,-8 0,20-1,-14-2,6 1,2-1,10 0,1 0,-8 0,-16 0,9 0,-24-1,1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0:09.5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28212 9151,'66'0,"-30"0,7 0,10 0,12 0,2 0,-6 0,-9 0,-3 0,8 0,-4 0,11 0,5 0,2 0,-3 0,-6 0,-11 0,-2 0,-8 0,4 0,6 0,9 0,1 0,-7 0,-13 0,6 0,-9 0,4 0,11 0,-1 0,11 0,-15 0,6 0,-10 0,-8 0,26 0,-54 0,-2 0,-1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0:16.54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28202 11763,'33'-3,"19"-8,-10 1,-10 2,6-1,12 1,9-1,-5 2,-1 2,0 0,2-2,6-2,-4 2,10 3,-4 1,-13-1,2 1,-4 1,6 0,1 0,-5 2,-5 1,-3 1,5 1,2 0,8-1,1 1,-1 0,-5 1,2 1,-5 0,5 1,-2-2,7 1,0-1,-2 0,-9 0,10 0,-6 0,14-1,-10 0,-30-3,-17 0,1 0,-5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0:18.2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28551 12348,'51'-8,"-2"7,8-6,4 0,-17 6,6 1,4-2,13 1,5 0,-3-1,-11 1,-9 1,-7 0,6 0,7 0,11 0,1 0,-7 0,-15 0,5 0,14 0,-58 0,0-2,5 1,-3-1,19 2,6 0,7 0,-6 0,-14 0,-12 0,-3 0,1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0:20.3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27889 14560,'49'-2,"0"0,0 0,6 1,10-1,-19 2,10-1,7 0,5 1,4-1,-1 1,-1 0,-4 0,-7 0,1 1,-6 0,-3 1,1-1,5 0,9 0,-15 0,5-1,5 0,4 1,3-1,2 0,1-1,1 1,0 0,-1 0,-3 0,-1 0,-5 1,-3-1,-6 0,14 1,-7 0,-4 0,-2 1,-1-1,3 0,4 0,0-1,4 0,2 0,2 0,0 0,-3 0,-3 0,-5 0,-6 0,8 0,-8 0,-4 0,-3 0,16 0,-6 0,-5 0,-6 0,-6 0,-17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0:30.4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20130 16224,'30'-10,"18"0,5 0,10-3,-14 9,17 0,7 1,-3 0,-11 1,-12-1,-7 2,11-1,-5 2,9-1,7 1,5 0,1 0,0 1,-4-1,-6 0,-9 0,18 0,-12 1,11-2,-15 0,9 0,6 0,4-1,1 0,-1 0,-4 0,-6 1,-9 0,17 0,-11 0,10-1,-15 1,8-1,5-1,3 0,0 1,-2-1,-6 0,-7 1,2 0,-9 0,1 0,7 0,1 1,9 0,5 0,1 0,-3 0,-5 0,-9 0,2-2,-8 1,5 0,0 1,7 1,1 0,-4 1,-10-1,-1 0,-6 0,13 0,-3 0,6 0,-33 0,-10 0,3 0,-7 0,9 0,-9 0,41 0,0 0,-5 0,4 0,-6-1,-1 2,1 1,0 1,-2 0,-3 0,8 3,-13-1,-24-5,-3 0,0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1:39.8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15596 6384,'26'0,"18"0,15 0,-4 0,-2 0,7 0,-15 0,11 1,7 0,4 0,2 0,-3 0,-4 0,-8 0,7-1,-8 0,0 1,6-1,-5 1,7 0,3 0,0 1,-3-1,-7 0,-11-1,8 0,-9 0,-2 0,-9 0,-22 0,11 0,-13 0,5 0,-6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1:41.77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4350 7528,'55'0,"1"0,-4-3,2-2,-3 1,0 3,0 0,-2-3,3 0,7 0,-6 2,6 1,4 0,1 0,-3 0,-5 0,-1 1,-7 0,3-1,11 1,-13-1,9 1,6-1,4 0,3 1,1-1,-1 0,-2 1,-4-1,-6 1,-8-1,16 1,-11 0,-1 0,12 0,-17 0,7 0,5 0,5 0,1 0,2 0,-2 0,-3 0,-4 0,-7 0,-7 0,23 0,-13 1,10-2,-12 1,8-1,6 1,3-1,0 0,-2 0,-7 0,-9 0,13-1,-11-1,11 0,-15 1,9 0,5 1,2-1,1 0,-3 0,-6 1,-9-1,13-1,-11 0,10 1,-13 1,9-1,4 2,3-1,1 0,-4 0,-5 1,-9 0,12-1,-10 1,7 1,0 0,7 0,2 1,0-1,-4 0,4 0,-1-1,-3 0,-4 1,0 1,-4 1,5-1,-1-2,7 0,1 0,-4 0,-14 0,-5 0,-6 0,29 0,-16 0,-43 0,-5 0,-1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1:43.0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10899 7476,'48'0,"1"0,-5 0,3 0,6 0,5 0,-5 0,-10 0,2 0,13 0,12 0,1 0,-11 0,-6 0,-2 0,8 0,7 0,-3 0,-14 0,-3 0,0 0,-5 0,1 0,6 0,6 0,9 0,4 0,-3 0,-7 0,0 0,-7 0,7 0,1 0,10 0,2 0,-7 0,-13 0,-10 0,-6 0,20 0,-14 0,-35 0,-1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1:44.9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2805 8379,'52'0,"1"0,-9 0,11 0,8 0,6 0,3 0,-1 0,-1 0,-6 0,-7 0,3 0,-7 0,-2 0,3 0,8 0,-8 0,5 0,5 0,3 0,1 0,2 0,-1 0,-1 0,-3 0,-4 0,11 0,-1 0,-1 0,-2 0,-3 0,-4 0,-5 0,4 0,-8 0,0 0,4 0,3 0,9 0,1 0,-3 0,-11 0,-18 0,-8 0,-12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5:09.5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14112 10293,'54'0,"-15"0,4 0,11 0,4 0,-15 0,3 0,10 0,-5 0,9 0,8 0,3 0,2 0,-1 0,-4 0,-6 0,4-1,-6 1,-2 0,4 0,12 1,-22-1,6 2,6-1,3 1,4 0,1 1,2-1,0 1,-1-1,-1 1,-4-1,-3 0,-4 0,-7 0,17 1,-9-1,-5 0,0 0,4 1,9 0,-16-1,6 1,4 1,4-1,1 1,2 0,0 0,0 0,-2-1,-3 1,-4 0,-4-1,-6 0,19 1,-10-1,-4 0,2 1,6-1,-9 0,4 0,5 1,1-1,0 1,-2-1,-3 0,-6 0,-8 0,16 1,-10-1,1 0,15 2,2 0,-17-2,-13-3,-16 0,-23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2:14.3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9301 9336,'61'0,"0"0,1 0,-1 0,0 0,0 0,1 0,4 2,-7-1,1 1,10 0,-19-2,7 1,4-1,4 0,1 0,0-1,-2 1,-4 1,-5-1,-7 1,8 0,-10 1,-1 0,9-1,0 0,8-1,6 0,2 0,-1 0,-3 0,-8-1,-11 1,17 0,-3 0,-7 0,11 0,3 0,-7 0,-14 0,15 0,-12 0,7 0,-9 0,-2 0,-5 0,-3 0,-23 0,10 0,-5 0,23 4,3 1,-14-3,17 4,-5-1,-34-5,8 3,-11-3,3 0,0 0,2 0,0 0,-4 0,1 0,26 0,-4 0,16 3,-15 0,1 4,-17-3,7-1,-22-3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2:17.2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5613 10294,'46'2,"-9"-1,-3 1,-11 1,10-1,1 1,-9 0,28 3,-29-2,10 2,13-5,-12 2,10-3,2 0,0 0,0-1,1 2,-4 3,10 1,3 0,1 1,-6 0,-3-1,-8-4,2 1,-28-2,2 0,-9 0,-2 0,6 0,-5-2,5 1,-1-4,-2 4,8-1,4-2,13 3,2 1,12-5,-6 5,7 0,-4 0,-8 0,2 0,16 0,14 0,1 0,-8 0,-15 0,-4 0,7 0,6 0,11 0,5 0,1 0,-4 0,-10 0,0 0,-7 0,11 0,-12 0,10 0,7 0,4 0,1 0,1-1,-4 2,-6-1,-8 0,9 2,-10-1,1 1,12 0,-19-1,7 0,5 0,4 0,4 0,0 1,1-1,-2 0,-2 0,-5 1,-5 0,-7 0,19 1,-12 1,-2 1,10-1,-9-1,9 1,4 0,2-1,-1 1,-5-1,-8 1,-10-1,15 1,-9 1,19 2,-13-2,-41-5,-14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2:53.3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2969 11323,'65'1,"0"-1,0 1,-3-5,5 2,-15 4,11 1,7 1,2 0,-1 1,-5-1,-9-2,7 0,-8-2,12 1,-20 0,9 0,7 1,5-1,3 0,0 1,0-1,-3 0,-4 0,-7 0,-8 0,8-1,-10 0,-1 0,8 0,-1 0,8 0,7 0,1 0,-2 0,-4 0,-10 0,-11 0,1 0,-8 0,23 1,-12 0,-35 0,0 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2:59.7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6822 11389,'57'0,"0"0,0 0,-1 0,-2 0,2 0,-8 0,10 0,5 0,0 0,-6 0,-9 0,9 0,-2 0,-6 0,8 0,2 0,-1 0,-10 0,10 0,1 0,-4 0,12 0,3 0,-2 0,-9 0,-9 0,-6 0,10 0,-5 0,9 0,6 0,5 0,-1 0,-1 0,-4 0,-9 0,7 0,-10 0,2 0,12 0,-14 0,7 0,7 0,4 0,3 0,3 0,0 0,-1 0,-3 0,-3 0,-6 0,-6 0,16 0,-11 0,-3 0,4 0,11 0,-20 0,5 0,6 0,3 0,4 0,0 0,1 0,0 0,-2 0,-2 0,-4 0,-5 0,-6 0,10 0,-9 0,-4 0,0 0,5 0,9 0,-12 0,7 0,4 0,4 0,2 0,3 0,1 0,0 0,-1 0,-1 0,-4 0,-3 0,-4 0,-6 0,14-1,-8 1,-4 0,-1-1,4 2,10 0,-16-1,6 2,4-1,5 1,1-1,3 1,0 1,0-1,-2 0,-2 1,-3-1,-5 0,-5 1,-7-1,26 3,-14 0,-2 0,10 1,-9-1,8 1,5 0,2 1,-2 0,-3 0,-8-1,-10 0,2 0,-11 0,5 0,15-1,8 1,-3-1,-18-3,-3-2,-10 0,-5 0,-17 0,32 2,21 0,-5 1,-15 0,7 2,-11-1,11 1,10 1,7 1,3 0,0 0,-1 1,-4-1,-9-1,-9 0,15 2,-11 0,10 1,-12-3,11 1,7 0,4 1,0 0,-3 0,-8-1,-11-1,-16-1,15 4,11-6,-19 1,-44-2</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3:02.8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12420 11390,'54'0,"0"0,1 0,-1 0,2 0,5 0,3 0,-1 0,-4 0,-7 0,1 0,-6 0,9 0,-3 0,9 0,7 0,2 0,-2 0,-5 0,-8 0,12 0,-9 0,8 0,-14 0,6 0,4-1,2 1,0 0,-4 0,-6 1,10 2,-7 0,1 1,6-1,-9-1,6-1,2 0,2 0,-1 0,-5 1,-5 0,3 1,-6 1,-1 0,5-1,5 0,8-2,-1 1,-6-2,-13 1,-13-1,-2 0,19 0,8 0,-12 0,-4 0,0 0,-3 0,-16 0,-9 0,0 0,-9 0,-3 0,13 0,-10 0,9 0,-12 0,3 0,3 0,5 0,-2 0,6 0,-10 0,5 0,-10-2,10 1,-10-4,7 5,-9-3</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3:05.43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3049 13426,'48'0,"-2"-1,9-1,-1-1,1-1,4 0,-10 2,4 0,6 0,5 0,-12 1,6 0,5 0,1 0,1 0,-2 1,-3-1,-6 1,15-1,-8 1,1 1,8-1,-18 0,4 0,5 0,2 0,1 0,-1 0,-1 0,-3 0,-4 0,16 0,-3 0,-3 0,-2 0,-4 0,-3 0,-6 0,2 0,6 0,0 0,9 0,4 0,1 0,-2 0,-6 0,-9 0,3 0,-10 0,8 0,-3 0,8 0,3 0,0 0,-6 0,-11 0,6 0,-6 0,0 0,3 0,-11 0,-7 0,-4 0,-19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3:08.6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8676 13398,'45'-4,"0"0,-11-1,0 1,10 0,5 1,-1 1,5 0,-10 1,6 1,-4-1,7-1,-14 0,-22 1,28-5,7-1,-4 5,8-1,15-1,-8 1,-15 3,0 0,4 0,6 0,-1 0,3 0,-1 0,-2 0,5 0,6 0,-12 0,11 0,6 0,1 0,-4 0,-9 0,6 0,-7 0,10 0,-20 0,8 0,5 0,3 0,2 0,-1 0,-2 0,-4 0,-7 0,15 0,-8 0,0 0,11 0,-21 0,6 0,5 0,3 0,2 0,2 0,-1 0,-2 0,-2 0,-3 0,-6 0,9 0,-7 0,-2 0,-1 0,6 0,7 0,-14 0,5 0,5 0,2 0,4 0,1 0,2 0,-1 0,-1 0,-1 0,-3 0,-3 0,-5 0,-5 0,16 0,-9 0,-4 0,0 0,3 0,7 0,-8 0,6 0,5 0,3 0,1 0,0 0,-1 0,-4 0,-4 0,-6 0,-8 0,25 0,-13 0,2 0,-1 0,4 0,-3 0,-9 0,-4 0,-10 0,-2 0,5 0,-40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3:21.7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5144 15370,'47'-3,"0"0,-1 0,-10 2,5 0,4 0,13-1,9 1,4-1,-1 1,-5-1,-10 2,5-1,-8 1,12 1,-14-1,9 0,7 0,6 0,3 0,2 0,-1 0,-3 0,-5 0,-6 0,-10 0,10 0,-12 0,-1 0,10 0,-7 0,8 0,7 0,2 0,0 0,-3 0,-5 0,-9 0,-12 0,5 0,-6 0,37 0,-20 0,-53 0,-1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3:29.41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5862 17334,'47'-3,"-7"1,-4 2,1 0,15-5,-5 4,14 0,8 2,-2-1,-10-1,-8 0,-7-1,12 0,-4 3,11-1,8 2,5 0,2 0,0 0,-5-1,-6 1,-11-1,2 0,-9 0,-1-1,10 2,-2-1,9 1,6 0,4 1,2 0,-2-1,-5 1,-6-1,-9-1,11 0,-11-1,12 1,-14-1,10 1,6 0,4-1,2 1,-2 0,-2 0,-7 0,-8-1,5 0,-9 0,-1 0,11 0,-6 0,8 0,6 0,3 0,2 0,-1 0,-4 0,-6 0,-8 0,7 0,-10 0,0 0,8 0,-5 0,7 0,5 0,2 0,-1 0,-1 0,-6 0,-6 0,3 0,-8 0,0 0,8 0,0 0,8 0,5 0,1 0,-2 0,-7 0,-10 0,2 0,-10 0,5 0,9 0,8 0,-4 0,-17 0,-7 0,6 0,-27 0,11-3,-10 0,25-1,-29-1,29 5,-28-3,21 2,11 2,4 2,5 0,-3-1,4 0,-4 0,7 1,-2 1,7-1,-10-1,-26-2,28 0,-48 0,10 0,-14 0,3 0,3 0,0 0,2 0,10 0,27 0,-12 3,2 1,-5-1,0 0,13 1,-5 0,-13 3,11-7,-35 3,-1-3</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3:40.5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2727 2504,'63'0,"0"0,1 0,-1 0,-14 0,-4 0,9 0,-3 1,9-1,8 1,3-1,0 1,-2 0,-5 0,-10 1,1-1,-10 1,1 0,11 1,-8 0,9 0,6 1,4 0,2 1,0 0,-1-1,-4 1,-6-1,-7 0,11 2,-11-1,1 0,10 1,-10-3,8 1,6 0,4 0,1 0,1 0,-2-1,-4 1,-6-2,-7 1,12-1,-10 0,-1-1,7 0,-3 0,7-1,4 0,1 0,-3 0,-6-1,-10 1,4 0,-10 0,2 0,14 0,2 0,-12 0,3 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5:11.68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13485 12512,'57'0,"-1"0,0 0,1 0,-2 0,-2 0,12 0,-19 0,7 0,7 0,4 0,3 0,2 0,0 0,-1 0,-2 0,-5 0,-5 0,12 0,-8 0,-2 0,0 0,5 0,8 0,-19 0,5 0,4 0,4 0,1 0,3 0,0 0,0 0,-1 0,-1 0,-3 0,-4 0,-3 0,-5 0,15 0,-8 0,-4 0,-1 0,5 0,8 0,-12 0,5 0,4 0,4 0,3 0,1 0,0 0,0 0,-2 0,-3 0,-3 0,-6 0,-5 0,19 0,-10 0,-4 0,1 0,8 0,-7 0,6 0,3 0,2 0,-1 0,-2 0,-5 0,-5 0,12 0,-5 0,-6 0,-3 0,-6 0,-4 0,3 0,4-1,4-1,-3 0,-9 1,20-3,-23 1,-15-1,-26 2,1 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3:42.2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4315 8984,'42'0,"0"0,9 2,13 1,5 0,-1 1,-10-2,-7-1,-6 0,13 0,-12 1,9-1,7 1,6 0,5 0,2 0,2 0,-2 1,-1-2,-4 1,-6 0,-7-1,9-1,-9 1,-4-1,1 0,5 0,8 0,-13 1,5-1,6 1,3-1,4 1,1 0,1-1,0 1,-1 0,-3-1,-2 1,-5-1,-5 0,-5 1,18-1,-10 0,-5 0,3 0,9 0,-13 0,6 0,5 0,3 0,3 0,-1 0,-2 0,-2 0,-6 0,-7 0,-8 0,16 0,-13 0,8 0,-3 0,10 0,6 0,0 0,-4 0,-9 0,-16 0,19 0,1 0,-8 0,-40 0,-10 0,-10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3:43.3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3141 11403,'56'0,"0"0,1 0,-15 0,0 0,9 0,-5 0,10 0,6 0,6 0,1 0,1 0,-2 0,-4 0,-6 0,8 0,-6 0,-2 0,3 0,9 0,-14 0,6 0,4 0,4 0,1 0,1 0,0 0,-3 0,-3 0,-6 0,-5 0,10 0,-6 0,-5 0,0 0,3 0,11 0,5 0,-1 0,-6 0,-13 0,-2 0,-14 0,-14 0,-21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3:43.8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3453 12205,'62'1,"1"0,-1 0,1 0,-1 0,1-1,-1 1,1 0,-1 0,4 0,4-1,3 0,0 0,0 0,-2 0,-4 0,-4 0,-7 0,-8-1,13 0,-12-1,4 0,17 1,11 0,-9-1,-30-1,-31 0,-6 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3:44.3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3205 12954,'31'4,"-2"-1,3-3,-2 0,14 0,12 1,-5-2,-14-1,6-1,3 1,15 0,8 0,5 0,-1-1,-4 1,-10-1,-1-1,-8 0,1 0,8 0,-7 2,8-1,4 1,3 0,-1 0,-2 1,-5-1,-6 0,6 0,-5 0,-5 1,0-1,10 2,-3 0,-6 0,-2 0,-12 0,-25 0,-2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3:44.8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3336 14031,'57'3,"0"0,1 0,-1 1,0-2,6 0,5-1,1 1,-3-1,-4 0,-9 0,10-1,-9 0,8 0,-1 0,12 0,4 0,-3 0,-9 0,-15 0,-14 0,-5 0,27 0,-17 0,-38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3:45.2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2820 14782,'66'6,"0"1,0-1,1 0,-1 0,-3 0,4 0,3 0,0 0,-3 0,-3 0,-7-1,1 0,-8 0,0-1,6 0,0 0,7 0,3 0,-2 0,-6-1,-12 0,2 1,-8-2,8-2,0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3:45.6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3024 15687,'58'7,"-1"-1,1 1,0-1,-1 1,1-1,1 0,4 1,1-1,0 0,-3-1,-5 0,-7-2,5-2,-7-1,2 0,21 2,3 1,-17-2,-21-1,-23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7:58.71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19606 2603,'37'0,"7"0,12 0,-2 0,0 0,6 0,-11 0,9 0,5 0,3 0,-3 0,-4 0,5 0,-4 0,1 0,7 0,-14 1,4-1,4 1,1-1,2 1,1 0,0 1,-2 0,-3 0,1 1,0 0,0 0,1 1,-1 0,0-1,-1 1,-1 0,0-1,-2 0,-1 0,0 1,1-1,-1 1,3 0,1 0,-3 0,3 1,2 0,1 0,0 1,0-1,-2 1,-1 0,-4-1,-2 1,8 0,-4 1,-3 0,-1-1,0 1,1-1,10 1,1 0,-1-1,-2 0,-3 1,-1 0,-2 0,-3 0,-2-1,4 0,-3-2,-8 0,18 3,-15-3,-13-2,-33-2,0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8:29.84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3044 4824,'47'0,"7"0,13 0,-1 0,-15-2,-1-1,11 1,-10 1,8 1,7 0,3 0,2 0,0 0,-4 0,-5-1,-1 0,-3 0,-2 0,0-1,3 1,6 0,-8 1,5 0,2 0,3 0,0 0,2 0,-1 0,-1 0,-3 0,-2 0,0 0,-4 0,-1 0,-1 0,1 0,1 0,4 0,4 0,-9 0,2 0,4 0,2 0,3 0,0 0,1 0,0 0,0 0,-2 0,-1 0,-2 0,-3 0,-3 0,13 0,-4 0,-4 0,-2 0,0 0,3 0,3 0,6 0,-15 0,4 0,4 0,1 0,3 0,2 0,0 0,0 0,0 0,-2 0,-1 0,-3 0,-2 0,-5 0,-4 0,15 0,-7 0,-4 0,-2 0,0 0,4 0,5 0,-10 0,3 0,3 0,2 0,2 0,0 0,0 0,-1 0,-2 0,-3 0,-3 0,-4 0,12 0,-6 0,-2 0,-3 0,2 0,2 0,1 0,4 0,1 0,0 0,-4 0,-6 0,-9 0,18 0,-12 0,-3 0,-13 0,-31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8:32.31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3426 9302,'58'5,"-6"-3,9 0,-3 1,-1 4,2-1,-11-3,5-2,1 1,0 0,-1 1,0 1,-1-1,-2 0,2-2,-3-1,6 0,1 1,6 1,4 0,-2-1,-6 0,7-1,-5 0,7 0,-9 0,7 0,4 0,1 0,-2 0,-6 0,-6 0,-5 1,-1-1,4 0,7-1,-10 0,5-1,4 0,4-1,1 1,2-1,0 0,-2 0,-1-1,-4 1,-4 0,14-2,-4 1,-4-1,0 0,3 0,5 0,-12 1,4 1,3-1,1 1,1-1,1 1,-2-1,-2 1,-3 0,-4 0,8-2,-4 1,-3 0,-1 0,2 1,4 1,-4 0,3 2,1 0,2 0,-1 0,0 1,-3-1,-2 1,5-1,-4 0,-1 0,0 0,0 0,1 0,-2 0,1-1,0 1,1 0,-1 0,0 0,-3 1,3-1,0 2,-1-1,-2 0,-3 1,-2-1,18-1,-6 0,5 1,-12 0,6 1,1 0,-5-1,-7 0,12-1,-6 0,7 0,-9 0,-12 0,-20 0,-18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5:13.29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16965 12643,'56'0,"8"0,-6-2,12-1,-3 1,-20 1,-3 1,11-1,-5 1,11-1,6 0,5 0,0 0,-3 0,-5 0,-9 1,3 0,-9 0,0 0,7 0,2 0,9 0,5 0,0 0,-4 0,-8 0,-14 0,1 0,-8 0,20-1,-13-1,-38 2,0-3,4 3,-5 0,15 0,-11 0,37 0,-25 0,21 0,-31 0,0 0,-5 0,1 0,-2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8:35.5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6288 9416,'61'8,"-17"-3,11 0,2-1,-7 0,6-2,4-1,-12 0,8 1,5 0,1 1,-4-1,-7-1,4-1,-7 0,9 0,-8 0,8 0,5 0,4 0,0 0,-1 0,-6 0,-6 0,6 0,-7 0,-1 0,9 0,-6 0,6 0,6 0,2 0,-1 0,-2 0,-5 0,-7 0,3 0,-7 0,-2 0,4 0,5 0,4 0,1 0,-3 0,-4 0,7 0,-5 0,-3 0,13 0,-4 0,-12 0,-6 0,6 0,0 0,-20 0,-17 0,-11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8:36.4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7338 4865,'62'0,"-1"0,4 0,-12 0,5 0,-10 0,7 0,4 0,0 0,-5 0,0 0,-3 0,0 0,5 0,5 0,4 0,2 0,0 0,-3 0,1 0,-3 0,2 0,10 0,-21 0,5 0,6 0,2 0,2 0,0 0,0 0,-3 0,-4 0,-5 0,4 0,-5 0,-2 0,-1 0,2 0,5 0,-1 0,6 0,4 0,2 0,0 0,-3 0,-5 0,-6 0,-10 0,9 0,-11 0,-3 0,7 0,-6 0,-5 0,-27 0,-8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8:38.4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3240 12837,'46'-10,"-9"4,6 0,11 2,7-1,0 1,-2-1,0 0,3 0,-2 3,4 0,1 0,2 0,-6 1,3-1,1 0,-2 1,-2 0,0 1,-3 0,2 0,4 0,-8 0,5 0,3 0,1 0,-1 0,-3 0,-5 0,10 0,-6 0,0 0,5 0,-2 0,4 0,3 0,0 0,-4 0,-5 0,0 0,-6 0,-1 0,3 0,-1 0,3 0,1 0,-5 0,-6 0,15 0,-8 0,0 0,-11 0,-26 0,-12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8:46.6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19817 2734,'48'0,"-1"0,10 0,7 0,-3 0,-12 0,-2 0,11 0,-9 0,9 0,7 0,4 0,3 0,0 0,-1 0,-4 0,-6 0,3 0,-5 0,-2 0,0 0,4 0,7 0,-15 0,4 0,3 0,3 0,2 0,1 0,0 0,0 0,-2 0,-3 0,-2 0,-4 0,10 0,-4 0,-3 0,-2 0,1 0,1 0,4 0,-3 0,2 0,3 0,0 0,1 0,-2 0,-2 0,-2 0,-5 0,12 0,-6 0,-3 0,2 0,3 0,-7 0,3 0,2 0,0 0,-1 0,-2 0,-5 0,14 0,-6 0,-1 0,0 0,1 0,1 0,-2 0,-1 0,12 0,-2 0,-10 0,-16 0,-8 0,2 0,-34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8:59.6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4358 5615,'52'0,"1"0,-1 0,0 0,9 0,6 0,-20 0,9 0,5 0,3 0,0 0,-4 0,-8 0,4 0,-7 0,1 0,7 0,1 0,7 0,4 0,2 0,-1 0,-4 0,-7 0,4 0,-7 0,-1 0,7 0,-7 0,7 0,3 0,1 0,-2 0,-5 0,-8 0,11 0,-9 0,4 0,3 0,5 0,-2 0,-5 0,-8 0,-5 0,-2 0,8 0,-2 0,7 0,-8 0,-20 0,18 0,-34 0,12 0,-18 0,2 0,-3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9:01.71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12282 5716,'26'0,"1"0,-11 0,10 0,-11 0,7 0,-15 0,5 0,-3 0,6 0,-3 0,13 0,-12 0,9 0,-11 0,7 0,-6 0,8 0,-3 0,-1 0,4 0,4 0,7 0,0 0,8 0,-21 0,9 0,-16 0,4 0,-3 0,6 0,6 0,8 0,6 0,11 0,-16 0,17 0,-27 0,43 0,-29 0,10 0,2 0,-3 0,7 0,-2 0,-17 0,25 0,-2 0,-31 0,20 0,14 0,-9 0,1 0,-1 0,0 0,0 0,-14 0,19 0,6 0,-13 0,10 0,-11 0,14 0,5 0,-20 0,4 0,-1 0,9 0,1 0,-6 0,9 0,-1 0,0 0,5 0,-6 0,1 0,-2 0,-11 0,2 0,0 0,0 0,1 0,1 0,10 0,3 0,2 0,-13 0,1 0,1 0,2 0,-5 0,1 0,1 0,3 0,5 0,-5 0,5 0,3 0,3 0,0 0,0 0,-2 0,-4 0,-2 0,-2 0,-2 0,-1 0,2 0,3 0,3 0,-9 0,4 0,2 0,2 0,1 0,0 0,0 0,0 0,-1 0,-2 0,-3 0,7 0,-3 0,-3 0,-1 0,2 0,2 0,4 0,6 0,-17 0,2 0,4 0,2-1,2 1,3 0,0 0,2-1,0 1,0 0,0 0,-1 0,-1 0,-1 0,-2 1,-3-1,-2 1,5 0,-3 0,-2 0,-2 1,0-1,-2 1,1 0,1-1,1 1,1 0,3-1,3 1,-9-1,2 0,2 0,2 0,2-1,1 1,1 0,1 0,-1-1,1 1,0 0,-2 0,0 0,-2 0,-2 0,-2 0,-3 1,-3-1,-2 1,23 1,-6 0,-4 1,-2 0,-3 0,1 0,0 0,2-1,3-1,1 0,1 0,0 0,-2 0,0 0,-3 0,-3 0,1 2,-2 0,-2 0,-2 0,0-1,-1 0,3-2,-1 0,0-1,-1 0,1 2,2 0,2 1,0 1,-3-1,-3-1,10-1,-4-2,-4 1,-7 0,-2 0,-9 0,2 0,-36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9:03.8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10865 12437,'24'0,"-5"0,-13 0,-1 0,7 0,12-5,31 4,-19-1,5-1,1 1,4 0,1 0,-1 2,0 0,3-1,1-2,3-1,0 0,-3 1,-4 3,-2 0,5-1,7-2,8-1,3-1,-2 1,-7 1,0 1,-5 2,6-1,-8-1,7-1,2-1,2 1,-4 0,-4 0,1 1,-4 0,-1 0,4 0,3 0,3 1,2-1,-1 1,-2 0,1-1,-2 0,0 0,3 1,1 0,4 1,1 0,-3 1,-6-1,1 0,-5 0,6 0,-5 0,8 0,3 0,-1 0,-3 0,-9 0,0 0,-8 0,7 0,4 0,8 0,2 0,-4 0,-11 0,2 0,-6 0,2 0,2 0,-7 0,14 0,-17 0,-1 0,-4 0,-20 0,-6 0,-5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9:06.5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18545 12519,'38'0,"1"0,16 0,-5 5,-8-1,-1 1,12 2,-15-3,-1-1,-4-3,24 0,-32 0,22 0,-24 0,22 2,5 1,-17-3,3 1,20 4,9 2,-4-2,-5-3,2-1,1 2,9 0,2 1,-4-2,-2-1,-2-1,3-1,-12 1,4 0,1 0,1 0,-2 0,-2 0,0 0,0 0,0 0,0 0,2 0,-1 0,1 0,0 0,1 0,7 0,-1 0,2 0,2 0,3 0,-10 0,3 0,2 0,1 0,-1 0,0 0,-1 0,-5 0,-2 0,0-1,-1 1,2 0,2 0,2 1,-6 0,3 1,2 0,2 0,0 1,0 0,-1-1,-1 1,-3-1,-3 0,12 0,-4 0,-3-1,0 1,0 0,4 1,0 1,3 0,2 1,-1 0,-2-1,-3 1,-6-1,7 0,-7 0,-2 0,3 0,7-1,2 1,-2 0,-3 0,-2 1,-4 1,2-2,-4-1,3-1,-2 0,-7 0,7 1,-4 0,14-2,-13-2,-34 1,-10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9:19.09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6531 2677,'59'0,"-1"0,1 0,0 0,-1 0,1 0,-1 0,-1 0,3 0,5 0,3 0,2 0,1 0,0 0,0 0,-1 0,-2 0,-3 0,-4 0,-5 0,9 0,-7 0,-4 0,-2 0,3 0,4 0,7 0,-12 0,5 0,4 0,4 0,1 0,3 0,1 0,1 0,-1 0,-1 0,-2 0,-2 0,-4 0,-3 0,-5 0,16 0,-6 0,-5 0,-1 0,-1 0,1 0,5 0,-6 0,2 0,0 0,2 0,0 0,0 1,1-2,-1 1,1 0,4-1,1 0,2-1,0 1,0-1,-2 1,-3-1,-3 0,-4 0,9-1,-7 0,-3-1,1 1,6-1,-1 1,6 0,4 1,-1-1,-4-1,-9 0,-13 0,3-5,-12 0,14 2,-42 4</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9:20.1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10028 2996,'34'0,"0"0,7 0,7 0,8 0,10 0,4 0,-6 0,-2 0,-3 0,12 0,-18 0,8 0,7 0,3 0,3 0,-1 0,-3 0,-4 0,-7 0,6 0,-8 0,-2 0,2 0,7 0,-9 0,4 0,4 0,2 0,1 0,-1 0,-3 0,-4 0,-5 0,17 0,-7 0,-3 0,4 0,1 0,5 0,-1 0,-4 0,-8 0,-7 0,-7 0,1 0,11 0,0 0,-21 0,-29 0,-3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6:02.7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13540 14746,'55'5,"-1"-1,0 0,-2 3,8-1,-14-2,11-1,9 0,5 0,2 0,1 1,-3-2,-7 1,-7 0,10 0,-10-1,0 1,10 0,-15-1,6 0,5 1,2-1,1 1,-1-1,-1 0,-5 0,-5-1,10 0,-5-1,-3 0,-2 0,-1-1,4 1,-4 0,1 0,4 0,0 0,3 0,1 0,3 0,3 0,-6 0,4 0,3 0,0 0,-1 0,-2 0,-4 0,2 1,-6 0,-1 1,4-1,9 1,-18 0,5-1,5 1,3-1,3 1,1 0,-1 0,0 0,-3 0,-3 0,-5 0,-6 1,15 0,-8 1,-3 0,0 0,7-1,-7 0,6 0,3 0,0 0,1 0,-3-1,-4 1,-6 0,10 0,-6 1,-3-1,-2 0,3-2,-2-1,-1 0,3 2,0 1,-3-2,9 0,-6-2,-17 2,-2-2,12 0,-4-1,-7 2,-1-6,-29 6,1-3</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9:25.5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6277 2891,'56'0,"-1"7,3 2,-18-4,7-1,2 1,15 0,6 0,2 0,-5 0,-12-1,-6-1,-9 0,8 0,3-1,11 1,4-1,-3 0,-9 0,-15-1,-1-1,11-3,-43 3,4-5,-2 2,3 0,-1 0,6 3,-7 0,11 0,-10 0,12 3,-9-3,7 3,-13-1,9-1,-9 3,13-1,-13 0,2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9:28.6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8871 4882,'62'0,"-1"0,1 0,0 0,-1 0,1 0,-1 0,1 0,0 0,-1 0,-3 0,3 1,2 0,3-1,2 1,1 0,2 0,-1 0,1-1,0 1,-2 0,-1 0,-1 0,-3 0,-2 0,-4 0,-3 0,17 0,-6 1,-5-1,-2 0,0 1,2-1,3 0,7 1,-16-1,4 0,3 1,4-1,1 1,2-1,1 1,1-1,-2 1,-1-1,-1 1,-4-1,-2 1,-5-1,-4 0,-6 0,21 1,-10 0,-5 0,-2 0,3-1,7 1,4 0,-3-1,-7 0,-13 0,4-1,-25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9:37.02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6076 6000,'65'-5,"-9"2,-4 1,-23 2,11 0,-3 0,-24 0,30 0,-22 0,45 0,-39 0,39 0,-41 0,32 0,-24 0,0 0,1 0,9 0,10 0,0 0,-10 0,-1 0,8 0,-7 0,8 0,0 0,10 0,-8 0,11 0,-14 0,7 0,-9 0,1 0,0 0,0 0,-6 0,15 0,-32 0,9 0,-18 0,9 0,3 0,2 0,33 0,-32 0,11 0,-2 0,-18 0,36 0,-40 0,16 0,-21 0,17 0,-18 0,7 0,11 0,-11 0,17 0,-17 0,1 0,-8 0,-1 0,-6 0,11 0,-3 0,7 0,-6 0,-4 0,0 0,4 0,-5 0,2 0,-2 0,-4 0,7 0,-5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29:46.2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23958 6010,'64'-9,"-1"1,0-1,0 1,1-1,-3 3,0 0,1 1,1 0,5 1,-8 1,3 1,4 0,1 0,0 0,-2 1,-3 0,-4 0,4 1,-6-1,-2 2,2-1,6 0,-8 0,6 0,4 1,2-1,0 0,-3 0,-4 0,-7 0,-8-1,26-1,-10 0,1 0,2 0,-16-3,-19-3,6-3,-30 8,-3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1T09:16:23.0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3259 2296,'60'3,"0"0,0 0,0 0,0 0,-1 0,1 0,0 0,0 0,-4 0,4-1,2 0,4 1,1-1,3 1,0-1,1 0,1 1,-1-1,0 0,-1 0,-3 0,-1 0,-3 0,-3 0,-3-1,12 1,-6 0,-4-1,-3 0,0 0,2 0,2 0,5 1,7-1,-18 0,4 1,4-1,4 0,2 1,2-1,3 1,1 0,0-1,2 1,-1 0,0-1,-1 1,-2 0,-1-1,-3 1,-3-1,-3 1,-4-1,-4 1,-5-1,21 1,-9-1,-6 1,-3 0,0-1,3 1,6-1,-3 1,6-1,4 1,3-1,1 1,-1 0,-3-1,-4 0,-8 0,-8 0,-11 0,7-1,-7 0,10 0,3 0,-12 0,-14 0,28 0,-42 0,5 0,16 0,-11 0,43 3,-45-3,15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23995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customXml" Target="../ink/ink6.xml"/><Relationship Id="rId18" Type="http://schemas.openxmlformats.org/officeDocument/2006/relationships/image" Target="../media/image23.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20.png"/><Relationship Id="rId17" Type="http://schemas.openxmlformats.org/officeDocument/2006/relationships/customXml" Target="../ink/ink8.xml"/><Relationship Id="rId2" Type="http://schemas.openxmlformats.org/officeDocument/2006/relationships/image" Target="../media/image15.tiff"/><Relationship Id="rId16"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customXml" Target="../ink/ink4.xml"/><Relationship Id="rId14" Type="http://schemas.openxmlformats.org/officeDocument/2006/relationships/image" Target="../media/image21.png"/></Relationships>
</file>

<file path=ppt/slides/_rels/slide13.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customXml" Target="../ink/ink17.xml"/><Relationship Id="rId26" Type="http://schemas.openxmlformats.org/officeDocument/2006/relationships/customXml" Target="../ink/ink21.xml"/><Relationship Id="rId3" Type="http://schemas.openxmlformats.org/officeDocument/2006/relationships/image" Target="../media/image24.png"/><Relationship Id="rId21" Type="http://schemas.openxmlformats.org/officeDocument/2006/relationships/image" Target="../media/image33.png"/><Relationship Id="rId7" Type="http://schemas.openxmlformats.org/officeDocument/2006/relationships/image" Target="../media/image26.png"/><Relationship Id="rId12" Type="http://schemas.openxmlformats.org/officeDocument/2006/relationships/customXml" Target="../ink/ink14.xml"/><Relationship Id="rId17" Type="http://schemas.openxmlformats.org/officeDocument/2006/relationships/image" Target="../media/image31.png"/><Relationship Id="rId25" Type="http://schemas.openxmlformats.org/officeDocument/2006/relationships/image" Target="../media/image35.png"/><Relationship Id="rId33" Type="http://schemas.openxmlformats.org/officeDocument/2006/relationships/image" Target="../media/image39.png"/><Relationship Id="rId2" Type="http://schemas.openxmlformats.org/officeDocument/2006/relationships/customXml" Target="../ink/ink9.xml"/><Relationship Id="rId16" Type="http://schemas.openxmlformats.org/officeDocument/2006/relationships/customXml" Target="../ink/ink16.xml"/><Relationship Id="rId20" Type="http://schemas.openxmlformats.org/officeDocument/2006/relationships/customXml" Target="../ink/ink18.xml"/><Relationship Id="rId29"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customXml" Target="../ink/ink11.xml"/><Relationship Id="rId11" Type="http://schemas.openxmlformats.org/officeDocument/2006/relationships/image" Target="../media/image28.png"/><Relationship Id="rId24" Type="http://schemas.openxmlformats.org/officeDocument/2006/relationships/customXml" Target="../ink/ink20.xml"/><Relationship Id="rId32" Type="http://schemas.openxmlformats.org/officeDocument/2006/relationships/customXml" Target="../ink/ink24.xml"/><Relationship Id="rId5" Type="http://schemas.openxmlformats.org/officeDocument/2006/relationships/image" Target="../media/image25.png"/><Relationship Id="rId15" Type="http://schemas.openxmlformats.org/officeDocument/2006/relationships/image" Target="../media/image30.png"/><Relationship Id="rId23" Type="http://schemas.openxmlformats.org/officeDocument/2006/relationships/image" Target="../media/image34.png"/><Relationship Id="rId28" Type="http://schemas.openxmlformats.org/officeDocument/2006/relationships/customXml" Target="../ink/ink22.xml"/><Relationship Id="rId10" Type="http://schemas.openxmlformats.org/officeDocument/2006/relationships/customXml" Target="../ink/ink13.xml"/><Relationship Id="rId19" Type="http://schemas.openxmlformats.org/officeDocument/2006/relationships/image" Target="../media/image32.png"/><Relationship Id="rId31" Type="http://schemas.openxmlformats.org/officeDocument/2006/relationships/image" Target="../media/image38.png"/><Relationship Id="rId4" Type="http://schemas.openxmlformats.org/officeDocument/2006/relationships/customXml" Target="../ink/ink10.xml"/><Relationship Id="rId9" Type="http://schemas.openxmlformats.org/officeDocument/2006/relationships/image" Target="../media/image27.png"/><Relationship Id="rId14" Type="http://schemas.openxmlformats.org/officeDocument/2006/relationships/customXml" Target="../ink/ink15.xml"/><Relationship Id="rId22" Type="http://schemas.openxmlformats.org/officeDocument/2006/relationships/customXml" Target="../ink/ink19.xml"/><Relationship Id="rId27" Type="http://schemas.openxmlformats.org/officeDocument/2006/relationships/image" Target="../media/image36.png"/><Relationship Id="rId30" Type="http://schemas.openxmlformats.org/officeDocument/2006/relationships/customXml" Target="../ink/ink23.xml"/><Relationship Id="rId8" Type="http://schemas.openxmlformats.org/officeDocument/2006/relationships/customXml" Target="../ink/ink12.xml"/></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customXml" Target="../ink/ink25.xml"/><Relationship Id="rId7" Type="http://schemas.openxmlformats.org/officeDocument/2006/relationships/customXml" Target="../ink/ink27.xml"/><Relationship Id="rId12" Type="http://schemas.openxmlformats.org/officeDocument/2006/relationships/image" Target="../media/image45.png"/><Relationship Id="rId2" Type="http://schemas.openxmlformats.org/officeDocument/2006/relationships/image" Target="../media/image16.tiff"/><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customXml" Target="../ink/ink29.xml"/><Relationship Id="rId5" Type="http://schemas.openxmlformats.org/officeDocument/2006/relationships/customXml" Target="../ink/ink26.xml"/><Relationship Id="rId10"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customXml" Target="../ink/ink28.xml"/></Relationships>
</file>

<file path=ppt/slides/_rels/slide15.xml.rels><?xml version="1.0" encoding="UTF-8" standalone="yes"?>
<Relationships xmlns="http://schemas.openxmlformats.org/package/2006/relationships"><Relationship Id="rId13" Type="http://schemas.openxmlformats.org/officeDocument/2006/relationships/customXml" Target="../ink/ink35.xml"/><Relationship Id="rId18" Type="http://schemas.openxmlformats.org/officeDocument/2006/relationships/image" Target="../media/image53.png"/><Relationship Id="rId26" Type="http://schemas.openxmlformats.org/officeDocument/2006/relationships/image" Target="../media/image57.png"/><Relationship Id="rId3" Type="http://schemas.openxmlformats.org/officeDocument/2006/relationships/customXml" Target="../ink/ink30.xml"/><Relationship Id="rId21" Type="http://schemas.openxmlformats.org/officeDocument/2006/relationships/customXml" Target="../ink/ink39.xml"/><Relationship Id="rId34" Type="http://schemas.openxmlformats.org/officeDocument/2006/relationships/image" Target="../media/image61.png"/><Relationship Id="rId7" Type="http://schemas.openxmlformats.org/officeDocument/2006/relationships/customXml" Target="../ink/ink32.xml"/><Relationship Id="rId12" Type="http://schemas.openxmlformats.org/officeDocument/2006/relationships/image" Target="../media/image50.png"/><Relationship Id="rId17" Type="http://schemas.openxmlformats.org/officeDocument/2006/relationships/customXml" Target="../ink/ink37.xml"/><Relationship Id="rId25" Type="http://schemas.openxmlformats.org/officeDocument/2006/relationships/customXml" Target="../ink/ink41.xml"/><Relationship Id="rId33" Type="http://schemas.openxmlformats.org/officeDocument/2006/relationships/customXml" Target="../ink/ink45.xml"/><Relationship Id="rId2" Type="http://schemas.openxmlformats.org/officeDocument/2006/relationships/image" Target="../media/image17.tiff"/><Relationship Id="rId16" Type="http://schemas.openxmlformats.org/officeDocument/2006/relationships/image" Target="../media/image52.png"/><Relationship Id="rId20" Type="http://schemas.openxmlformats.org/officeDocument/2006/relationships/image" Target="../media/image54.png"/><Relationship Id="rId29" Type="http://schemas.openxmlformats.org/officeDocument/2006/relationships/customXml" Target="../ink/ink43.xml"/><Relationship Id="rId1" Type="http://schemas.openxmlformats.org/officeDocument/2006/relationships/slideLayout" Target="../slideLayouts/slideLayout6.xml"/><Relationship Id="rId6" Type="http://schemas.openxmlformats.org/officeDocument/2006/relationships/image" Target="../media/image47.png"/><Relationship Id="rId11" Type="http://schemas.openxmlformats.org/officeDocument/2006/relationships/customXml" Target="../ink/ink34.xml"/><Relationship Id="rId24" Type="http://schemas.openxmlformats.org/officeDocument/2006/relationships/image" Target="../media/image56.png"/><Relationship Id="rId32" Type="http://schemas.openxmlformats.org/officeDocument/2006/relationships/image" Target="../media/image60.png"/><Relationship Id="rId5" Type="http://schemas.openxmlformats.org/officeDocument/2006/relationships/customXml" Target="../ink/ink31.xml"/><Relationship Id="rId15" Type="http://schemas.openxmlformats.org/officeDocument/2006/relationships/customXml" Target="../ink/ink36.xml"/><Relationship Id="rId23" Type="http://schemas.openxmlformats.org/officeDocument/2006/relationships/customXml" Target="../ink/ink40.xml"/><Relationship Id="rId28" Type="http://schemas.openxmlformats.org/officeDocument/2006/relationships/image" Target="../media/image58.png"/><Relationship Id="rId10" Type="http://schemas.openxmlformats.org/officeDocument/2006/relationships/image" Target="../media/image49.png"/><Relationship Id="rId19" Type="http://schemas.openxmlformats.org/officeDocument/2006/relationships/customXml" Target="../ink/ink38.xml"/><Relationship Id="rId31" Type="http://schemas.openxmlformats.org/officeDocument/2006/relationships/customXml" Target="../ink/ink44.xml"/><Relationship Id="rId4" Type="http://schemas.openxmlformats.org/officeDocument/2006/relationships/image" Target="../media/image46.png"/><Relationship Id="rId9" Type="http://schemas.openxmlformats.org/officeDocument/2006/relationships/customXml" Target="../ink/ink33.xml"/><Relationship Id="rId14" Type="http://schemas.openxmlformats.org/officeDocument/2006/relationships/image" Target="../media/image51.png"/><Relationship Id="rId22" Type="http://schemas.openxmlformats.org/officeDocument/2006/relationships/image" Target="../media/image55.png"/><Relationship Id="rId27" Type="http://schemas.openxmlformats.org/officeDocument/2006/relationships/customXml" Target="../ink/ink42.xml"/><Relationship Id="rId30" Type="http://schemas.openxmlformats.org/officeDocument/2006/relationships/image" Target="../media/image59.png"/><Relationship Id="rId8" Type="http://schemas.openxmlformats.org/officeDocument/2006/relationships/image" Target="../media/image48.png"/></Relationships>
</file>

<file path=ppt/slides/_rels/slide16.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customXml" Target="../ink/ink49.xml"/><Relationship Id="rId18" Type="http://schemas.openxmlformats.org/officeDocument/2006/relationships/image" Target="../media/image67.png"/><Relationship Id="rId26" Type="http://schemas.openxmlformats.org/officeDocument/2006/relationships/image" Target="../media/image71.png"/><Relationship Id="rId3" Type="http://schemas.openxmlformats.org/officeDocument/2006/relationships/hyperlink" Target="https://www.python.org/dev/peps/pep-0523/" TargetMode="External"/><Relationship Id="rId21" Type="http://schemas.openxmlformats.org/officeDocument/2006/relationships/customXml" Target="../ink/ink53.xml"/><Relationship Id="rId7" Type="http://schemas.openxmlformats.org/officeDocument/2006/relationships/customXml" Target="../ink/ink46.xml"/><Relationship Id="rId12" Type="http://schemas.openxmlformats.org/officeDocument/2006/relationships/image" Target="../media/image64.png"/><Relationship Id="rId17" Type="http://schemas.openxmlformats.org/officeDocument/2006/relationships/customXml" Target="../ink/ink51.xml"/><Relationship Id="rId25" Type="http://schemas.openxmlformats.org/officeDocument/2006/relationships/customXml" Target="../ink/ink55.xml"/><Relationship Id="rId2" Type="http://schemas.openxmlformats.org/officeDocument/2006/relationships/hyperlink" Target="https://github.com/jansel/torchdynamo" TargetMode="External"/><Relationship Id="rId16" Type="http://schemas.openxmlformats.org/officeDocument/2006/relationships/image" Target="../media/image66.png"/><Relationship Id="rId20" Type="http://schemas.openxmlformats.org/officeDocument/2006/relationships/image" Target="../media/image68.png"/><Relationship Id="rId29" Type="http://schemas.openxmlformats.org/officeDocument/2006/relationships/customXml" Target="../ink/ink57.xml"/><Relationship Id="rId1" Type="http://schemas.openxmlformats.org/officeDocument/2006/relationships/slideLayout" Target="../slideLayouts/slideLayout7.xml"/><Relationship Id="rId6" Type="http://schemas.openxmlformats.org/officeDocument/2006/relationships/image" Target="../media/image17.tiff"/><Relationship Id="rId11" Type="http://schemas.openxmlformats.org/officeDocument/2006/relationships/customXml" Target="../ink/ink48.xml"/><Relationship Id="rId24" Type="http://schemas.openxmlformats.org/officeDocument/2006/relationships/image" Target="../media/image70.png"/><Relationship Id="rId32" Type="http://schemas.openxmlformats.org/officeDocument/2006/relationships/image" Target="../media/image74.png"/><Relationship Id="rId5" Type="http://schemas.openxmlformats.org/officeDocument/2006/relationships/hyperlink" Target="https://pytorch.org/docs/stable/fx.html" TargetMode="External"/><Relationship Id="rId15" Type="http://schemas.openxmlformats.org/officeDocument/2006/relationships/customXml" Target="../ink/ink50.xml"/><Relationship Id="rId23" Type="http://schemas.openxmlformats.org/officeDocument/2006/relationships/customXml" Target="../ink/ink54.xml"/><Relationship Id="rId28" Type="http://schemas.openxmlformats.org/officeDocument/2006/relationships/image" Target="../media/image72.png"/><Relationship Id="rId10" Type="http://schemas.openxmlformats.org/officeDocument/2006/relationships/image" Target="../media/image63.png"/><Relationship Id="rId19" Type="http://schemas.openxmlformats.org/officeDocument/2006/relationships/customXml" Target="../ink/ink52.xml"/><Relationship Id="rId31" Type="http://schemas.openxmlformats.org/officeDocument/2006/relationships/customXml" Target="../ink/ink58.xml"/><Relationship Id="rId4" Type="http://schemas.openxmlformats.org/officeDocument/2006/relationships/hyperlink" Target="https://dynamorio.org/" TargetMode="External"/><Relationship Id="rId9" Type="http://schemas.openxmlformats.org/officeDocument/2006/relationships/customXml" Target="../ink/ink47.xml"/><Relationship Id="rId14" Type="http://schemas.openxmlformats.org/officeDocument/2006/relationships/image" Target="../media/image65.png"/><Relationship Id="rId22" Type="http://schemas.openxmlformats.org/officeDocument/2006/relationships/image" Target="../media/image69.png"/><Relationship Id="rId27" Type="http://schemas.openxmlformats.org/officeDocument/2006/relationships/customXml" Target="../ink/ink56.xml"/><Relationship Id="rId30" Type="http://schemas.openxmlformats.org/officeDocument/2006/relationships/image" Target="../media/image73.png"/></Relationships>
</file>

<file path=ppt/slides/_rels/slide17.xml.rels><?xml version="1.0" encoding="UTF-8" standalone="yes"?>
<Relationships xmlns="http://schemas.openxmlformats.org/package/2006/relationships"><Relationship Id="rId8" Type="http://schemas.openxmlformats.org/officeDocument/2006/relationships/customXml" Target="../ink/ink61.xml"/><Relationship Id="rId13" Type="http://schemas.openxmlformats.org/officeDocument/2006/relationships/image" Target="../media/image81.png"/><Relationship Id="rId18" Type="http://schemas.openxmlformats.org/officeDocument/2006/relationships/customXml" Target="../ink/ink66.xml"/><Relationship Id="rId3" Type="http://schemas.openxmlformats.org/officeDocument/2006/relationships/image" Target="../media/image75.png"/><Relationship Id="rId7" Type="http://schemas.openxmlformats.org/officeDocument/2006/relationships/image" Target="../media/image78.png"/><Relationship Id="rId12" Type="http://schemas.openxmlformats.org/officeDocument/2006/relationships/customXml" Target="../ink/ink63.xml"/><Relationship Id="rId17" Type="http://schemas.openxmlformats.org/officeDocument/2006/relationships/image" Target="../media/image83.png"/><Relationship Id="rId2" Type="http://schemas.openxmlformats.org/officeDocument/2006/relationships/image" Target="../media/image40.png"/><Relationship Id="rId16" Type="http://schemas.openxmlformats.org/officeDocument/2006/relationships/customXml" Target="../ink/ink65.xml"/><Relationship Id="rId1" Type="http://schemas.openxmlformats.org/officeDocument/2006/relationships/slideLayout" Target="../slideLayouts/slideLayout6.xml"/><Relationship Id="rId6" Type="http://schemas.openxmlformats.org/officeDocument/2006/relationships/customXml" Target="../ink/ink60.xml"/><Relationship Id="rId11" Type="http://schemas.openxmlformats.org/officeDocument/2006/relationships/image" Target="../media/image80.png"/><Relationship Id="rId5" Type="http://schemas.openxmlformats.org/officeDocument/2006/relationships/image" Target="../media/image77.png"/><Relationship Id="rId15" Type="http://schemas.openxmlformats.org/officeDocument/2006/relationships/image" Target="../media/image82.png"/><Relationship Id="rId10" Type="http://schemas.openxmlformats.org/officeDocument/2006/relationships/customXml" Target="../ink/ink62.xml"/><Relationship Id="rId19" Type="http://schemas.openxmlformats.org/officeDocument/2006/relationships/image" Target="../media/image84.png"/><Relationship Id="rId4" Type="http://schemas.openxmlformats.org/officeDocument/2006/relationships/customXml" Target="../ink/ink59.xml"/><Relationship Id="rId9" Type="http://schemas.openxmlformats.org/officeDocument/2006/relationships/image" Target="../media/image79.png"/><Relationship Id="rId14" Type="http://schemas.openxmlformats.org/officeDocument/2006/relationships/customXml" Target="../ink/ink6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customXml" Target="../ink/ink67.xml"/><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customXml" Target="../ink/ink73.xml"/><Relationship Id="rId3" Type="http://schemas.openxmlformats.org/officeDocument/2006/relationships/customXml" Target="../ink/ink68.xml"/><Relationship Id="rId7" Type="http://schemas.openxmlformats.org/officeDocument/2006/relationships/customXml" Target="../ink/ink70.xml"/><Relationship Id="rId12" Type="http://schemas.openxmlformats.org/officeDocument/2006/relationships/image" Target="../media/image92.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customXml" Target="../ink/ink72.xml"/><Relationship Id="rId5" Type="http://schemas.openxmlformats.org/officeDocument/2006/relationships/customXml" Target="../ink/ink69.xml"/><Relationship Id="rId10" Type="http://schemas.openxmlformats.org/officeDocument/2006/relationships/image" Target="../media/image91.png"/><Relationship Id="rId4" Type="http://schemas.openxmlformats.org/officeDocument/2006/relationships/image" Target="../media/image88.png"/><Relationship Id="rId9" Type="http://schemas.openxmlformats.org/officeDocument/2006/relationships/customXml" Target="../ink/ink71.xml"/><Relationship Id="rId14" Type="http://schemas.openxmlformats.org/officeDocument/2006/relationships/image" Target="../media/image93.png"/></Relationships>
</file>

<file path=ppt/slides/_rels/slide2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customXml" Target="../ink/ink74.xml"/><Relationship Id="rId7" Type="http://schemas.openxmlformats.org/officeDocument/2006/relationships/customXml" Target="../ink/ink76.xml"/><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customXml" Target="../ink/ink75.xml"/><Relationship Id="rId10" Type="http://schemas.openxmlformats.org/officeDocument/2006/relationships/image" Target="../media/image98.png"/><Relationship Id="rId4" Type="http://schemas.openxmlformats.org/officeDocument/2006/relationships/image" Target="../media/image95.png"/><Relationship Id="rId9" Type="http://schemas.openxmlformats.org/officeDocument/2006/relationships/customXml" Target="../ink/ink77.xml"/></Relationships>
</file>

<file path=ppt/slides/_rels/slide22.xml.rels><?xml version="1.0" encoding="UTF-8" standalone="yes"?>
<Relationships xmlns="http://schemas.openxmlformats.org/package/2006/relationships"><Relationship Id="rId8" Type="http://schemas.openxmlformats.org/officeDocument/2006/relationships/customXml" Target="../ink/ink81.xml"/><Relationship Id="rId13"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1.png"/><Relationship Id="rId12" Type="http://schemas.openxmlformats.org/officeDocument/2006/relationships/customXml" Target="../ink/ink83.xml"/><Relationship Id="rId2" Type="http://schemas.openxmlformats.org/officeDocument/2006/relationships/customXml" Target="../ink/ink78.xml"/><Relationship Id="rId1" Type="http://schemas.openxmlformats.org/officeDocument/2006/relationships/slideLayout" Target="../slideLayouts/slideLayout7.xml"/><Relationship Id="rId6" Type="http://schemas.openxmlformats.org/officeDocument/2006/relationships/customXml" Target="../ink/ink80.xml"/><Relationship Id="rId11" Type="http://schemas.openxmlformats.org/officeDocument/2006/relationships/image" Target="../media/image103.png"/><Relationship Id="rId5" Type="http://schemas.openxmlformats.org/officeDocument/2006/relationships/image" Target="../media/image100.png"/><Relationship Id="rId10" Type="http://schemas.openxmlformats.org/officeDocument/2006/relationships/customXml" Target="../ink/ink82.xml"/><Relationship Id="rId4" Type="http://schemas.openxmlformats.org/officeDocument/2006/relationships/customXml" Target="../ink/ink79.xml"/><Relationship Id="rId9" Type="http://schemas.openxmlformats.org/officeDocument/2006/relationships/image" Target="../media/image102.png"/></Relationships>
</file>

<file path=ppt/slides/_rels/slide23.xml.rels><?xml version="1.0" encoding="UTF-8" standalone="yes"?>
<Relationships xmlns="http://schemas.openxmlformats.org/package/2006/relationships"><Relationship Id="rId3" Type="http://schemas.openxmlformats.org/officeDocument/2006/relationships/hyperlink" Target="https://dev-discuss.pytorch.org/t/the-nuances-of-pytorch-graph-capture/501" TargetMode="External"/><Relationship Id="rId2" Type="http://schemas.openxmlformats.org/officeDocument/2006/relationships/hyperlink" Target="https://ev-discuss.pytorch.org/t/torchdynamo-an-experiment-in-dynamic-python-bytecode-transformation/361" TargetMode="External"/><Relationship Id="rId1" Type="http://schemas.openxmlformats.org/officeDocument/2006/relationships/slideLayout" Target="../slideLayouts/slideLayout4.xml"/><Relationship Id="rId4" Type="http://schemas.openxmlformats.org/officeDocument/2006/relationships/hyperlink" Target="https://pytorch.org/tutorials/intermediate/dynamo_tutorial.html"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s://link.zhihu.com/?target=https%3A//dynamorio.org/"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37C1CAF-1AFD-E24E-92D8-BF13136B001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a:t>
            </a:r>
            <a:r>
              <a:rPr lang="en-US" altLang="zh-CN" sz="4000" dirty="0">
                <a:solidFill>
                  <a:schemeClr val="bg1"/>
                </a:solidFill>
                <a:latin typeface="Microsoft YaHei" panose="020B0503020204020204" pitchFamily="34" charset="-122"/>
                <a:ea typeface="Microsoft YaHei" panose="020B0503020204020204" pitchFamily="34" charset="-122"/>
              </a:rPr>
              <a:t>PyTorch</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16124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TorchDynamo</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315666-3E04-514E-958E-843C4D10853A}"/>
              </a:ext>
            </a:extLst>
          </p:cNvPr>
          <p:cNvPicPr>
            <a:picLocks noChangeAspect="1"/>
          </p:cNvPicPr>
          <p:nvPr/>
        </p:nvPicPr>
        <p:blipFill>
          <a:blip r:embed="rId2"/>
          <a:stretch>
            <a:fillRect/>
          </a:stretch>
        </p:blipFill>
        <p:spPr>
          <a:xfrm>
            <a:off x="1129829" y="1340768"/>
            <a:ext cx="9217024" cy="4667595"/>
          </a:xfrm>
          <a:prstGeom prst="rect">
            <a:avLst/>
          </a:prstGeom>
        </p:spPr>
      </p:pic>
      <p:sp>
        <p:nvSpPr>
          <p:cNvPr id="7" name="标题 3">
            <a:extLst>
              <a:ext uri="{FF2B5EF4-FFF2-40B4-BE49-F238E27FC236}">
                <a16:creationId xmlns:a16="http://schemas.microsoft.com/office/drawing/2014/main" id="{9B02C10F-D4AF-184E-83C7-CFC8AE09CD80}"/>
              </a:ext>
            </a:extLst>
          </p:cNvPr>
          <p:cNvSpPr txBox="1">
            <a:spLocks/>
          </p:cNvSpPr>
          <p:nvPr/>
        </p:nvSpPr>
        <p:spPr>
          <a:xfrm>
            <a:off x="625773" y="679570"/>
            <a:ext cx="10963473" cy="589190"/>
          </a:xfrm>
          <a:prstGeom prst="rect">
            <a:avLst/>
          </a:prstGeom>
        </p:spPr>
        <p:txBody>
          <a:bodyP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dirty="0"/>
              <a:t>PyTorch </a:t>
            </a:r>
            <a:r>
              <a:rPr lang="zh-CN" altLang="en-US" dirty="0"/>
              <a:t>编译模式</a:t>
            </a:r>
            <a:endParaRPr lang="en-US" dirty="0"/>
          </a:p>
        </p:txBody>
      </p:sp>
    </p:spTree>
    <p:extLst>
      <p:ext uri="{BB962C8B-B14F-4D97-AF65-F5344CB8AC3E}">
        <p14:creationId xmlns:p14="http://schemas.microsoft.com/office/powerpoint/2010/main" val="842319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D13171E-8B06-6349-AE8D-E8D7FDAA0FBF}"/>
              </a:ext>
            </a:extLst>
          </p:cNvPr>
          <p:cNvSpPr>
            <a:spLocks noGrp="1"/>
          </p:cNvSpPr>
          <p:nvPr>
            <p:ph type="title"/>
          </p:nvPr>
        </p:nvSpPr>
        <p:spPr/>
        <p:txBody>
          <a:bodyPr/>
          <a:lstStyle/>
          <a:p>
            <a:r>
              <a:rPr lang="en-US" altLang="zh-CN" dirty="0"/>
              <a:t>PyTorch </a:t>
            </a:r>
            <a:r>
              <a:rPr lang="zh-CN" altLang="en-US" dirty="0"/>
              <a:t>编译模式</a:t>
            </a:r>
            <a:endParaRPr lang="en-US" altLang="zh-CN" dirty="0"/>
          </a:p>
        </p:txBody>
      </p:sp>
      <p:pic>
        <p:nvPicPr>
          <p:cNvPr id="6" name="图片 5">
            <a:extLst>
              <a:ext uri="{FF2B5EF4-FFF2-40B4-BE49-F238E27FC236}">
                <a16:creationId xmlns:a16="http://schemas.microsoft.com/office/drawing/2014/main" id="{ED41099A-0015-9046-A126-A5E26AA1287F}"/>
              </a:ext>
            </a:extLst>
          </p:cNvPr>
          <p:cNvPicPr>
            <a:picLocks noChangeAspect="1"/>
          </p:cNvPicPr>
          <p:nvPr/>
        </p:nvPicPr>
        <p:blipFill>
          <a:blip r:embed="rId2"/>
          <a:stretch>
            <a:fillRect/>
          </a:stretch>
        </p:blipFill>
        <p:spPr>
          <a:xfrm>
            <a:off x="2650997" y="1346200"/>
            <a:ext cx="6894767" cy="4832230"/>
          </a:xfrm>
          <a:prstGeom prst="rect">
            <a:avLst/>
          </a:prstGeom>
        </p:spPr>
      </p:pic>
    </p:spTree>
    <p:extLst>
      <p:ext uri="{BB962C8B-B14F-4D97-AF65-F5344CB8AC3E}">
        <p14:creationId xmlns:p14="http://schemas.microsoft.com/office/powerpoint/2010/main" val="1996252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Python</a:t>
            </a:r>
            <a:r>
              <a:rPr lang="zh-CN" altLang="en-US" dirty="0"/>
              <a:t> 执行机制</a:t>
            </a:r>
            <a:endParaRPr lang="zh-CN" altLang="en-US" b="0"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579890" lvl="1" indent="-342900" eaLnBrk="1" latinLnBrk="1" hangingPunct="1">
              <a:lnSpc>
                <a:spcPct val="150000"/>
              </a:lnSpc>
              <a:buFont typeface="+mj-lt"/>
              <a:buAutoNum type="arabicPeriod"/>
            </a:pPr>
            <a:r>
              <a:rPr lang="en-US" altLang="zh-CN" b="1" dirty="0" err="1">
                <a:latin typeface="Gill Sans MT" panose="020B0502020104020203" pitchFamily="34" charset="0"/>
                <a:ea typeface="+mj-ea"/>
              </a:rPr>
              <a:t>CPython</a:t>
            </a:r>
            <a:r>
              <a:rPr lang="zh-CN" altLang="en-US" b="1" dirty="0">
                <a:latin typeface="Gill Sans MT" panose="020B0502020104020203" pitchFamily="34" charset="0"/>
                <a:ea typeface="+mj-ea"/>
              </a:rPr>
              <a:t>：</a:t>
            </a:r>
            <a:r>
              <a:rPr lang="en-US" altLang="zh-CN" dirty="0">
                <a:latin typeface="Gill Sans MT" panose="020B0502020104020203" pitchFamily="34" charset="0"/>
                <a:ea typeface="+mj-ea"/>
              </a:rPr>
              <a:t> </a:t>
            </a:r>
            <a:r>
              <a:rPr lang="en-US" altLang="zh-CN" dirty="0" err="1">
                <a:latin typeface="Gill Sans MT" panose="020B0502020104020203" pitchFamily="34" charset="0"/>
                <a:ea typeface="+mj-ea"/>
              </a:rPr>
              <a:t>CPython</a:t>
            </a:r>
            <a:r>
              <a:rPr lang="en-US" altLang="zh-CN" dirty="0">
                <a:latin typeface="Gill Sans MT" panose="020B0502020104020203" pitchFamily="34" charset="0"/>
                <a:ea typeface="+mj-ea"/>
              </a:rPr>
              <a:t> </a:t>
            </a:r>
            <a:r>
              <a:rPr lang="zh-CN" altLang="en-US" dirty="0">
                <a:latin typeface="Gill Sans MT" panose="020B0502020104020203" pitchFamily="34" charset="0"/>
                <a:ea typeface="+mj-ea"/>
              </a:rPr>
              <a:t>混合了编译和解释功能，将</a:t>
            </a:r>
            <a:r>
              <a:rPr lang="en-US" altLang="zh-CN" dirty="0">
                <a:latin typeface="Gill Sans MT" panose="020B0502020104020203" pitchFamily="34" charset="0"/>
                <a:ea typeface="+mj-ea"/>
              </a:rPr>
              <a:t>Python</a:t>
            </a:r>
            <a:r>
              <a:rPr lang="zh-CN" altLang="en-US" dirty="0">
                <a:latin typeface="Gill Sans MT" panose="020B0502020104020203" pitchFamily="34" charset="0"/>
                <a:ea typeface="+mj-ea"/>
              </a:rPr>
              <a:t>源代码首先被编译成一系列中间字节码，然后由</a:t>
            </a:r>
            <a:r>
              <a:rPr lang="en-US" altLang="zh-CN" dirty="0">
                <a:latin typeface="Gill Sans MT" panose="020B0502020104020203" pitchFamily="34" charset="0"/>
                <a:ea typeface="+mj-ea"/>
              </a:rPr>
              <a:t>CPython</a:t>
            </a:r>
            <a:r>
              <a:rPr lang="zh-CN" altLang="en-US" dirty="0">
                <a:latin typeface="Gill Sans MT" panose="020B0502020104020203" pitchFamily="34" charset="0"/>
                <a:ea typeface="+mj-ea"/>
              </a:rPr>
              <a:t>虚拟机内部 </a:t>
            </a:r>
            <a:r>
              <a:rPr lang="en-US" altLang="zh-CN" dirty="0">
                <a:latin typeface="Gill Sans MT" panose="020B0502020104020203" pitchFamily="34" charset="0"/>
                <a:ea typeface="+mj-ea"/>
              </a:rPr>
              <a:t>while</a:t>
            </a:r>
            <a:r>
              <a:rPr lang="zh-CN" altLang="en-US" dirty="0">
                <a:latin typeface="Gill Sans MT" panose="020B0502020104020203" pitchFamily="34" charset="0"/>
                <a:ea typeface="+mj-ea"/>
              </a:rPr>
              <a:t> 循环不断匹配字节码并执行对应字节码指令 </a:t>
            </a:r>
            <a:r>
              <a:rPr lang="en-US" altLang="zh-CN" dirty="0">
                <a:latin typeface="Gill Sans MT" panose="020B0502020104020203" pitchFamily="34" charset="0"/>
                <a:ea typeface="+mj-ea"/>
              </a:rPr>
              <a:t>case</a:t>
            </a:r>
            <a:r>
              <a:rPr lang="zh-CN" altLang="en-US" dirty="0">
                <a:latin typeface="Gill Sans MT" panose="020B0502020104020203" pitchFamily="34" charset="0"/>
                <a:ea typeface="+mj-ea"/>
              </a:rPr>
              <a:t> 分支内部的多条</a:t>
            </a:r>
            <a:r>
              <a:rPr lang="en-US" altLang="zh-CN" dirty="0">
                <a:latin typeface="Gill Sans MT" panose="020B0502020104020203" pitchFamily="34" charset="0"/>
                <a:ea typeface="+mj-ea"/>
              </a:rPr>
              <a:t>C</a:t>
            </a:r>
            <a:r>
              <a:rPr lang="zh-CN" altLang="en-US" dirty="0">
                <a:latin typeface="Gill Sans MT" panose="020B0502020104020203" pitchFamily="34" charset="0"/>
                <a:ea typeface="+mj-ea"/>
              </a:rPr>
              <a:t>函数。</a:t>
            </a:r>
            <a:endParaRPr lang="en-US" altLang="zh-CN" dirty="0">
              <a:latin typeface="Gill Sans MT" panose="020B0502020104020203" pitchFamily="34" charset="0"/>
              <a:ea typeface="+mj-ea"/>
            </a:endParaRPr>
          </a:p>
          <a:p>
            <a:pPr marL="579890" lvl="1" indent="-342900" eaLnBrk="1" latinLnBrk="1" hangingPunct="1">
              <a:lnSpc>
                <a:spcPct val="150000"/>
              </a:lnSpc>
              <a:buFont typeface="+mj-lt"/>
              <a:buAutoNum type="arabicPeriod"/>
            </a:pPr>
            <a:endParaRPr lang="en-US" altLang="zh-CN" dirty="0">
              <a:latin typeface="Gill Sans MT" panose="020B0502020104020203" pitchFamily="34" charset="0"/>
              <a:ea typeface="+mj-ea"/>
            </a:endParaRPr>
          </a:p>
          <a:p>
            <a:pPr marL="579890" lvl="1" indent="-342900" eaLnBrk="1" latinLnBrk="1" hangingPunct="1">
              <a:lnSpc>
                <a:spcPct val="150000"/>
              </a:lnSpc>
              <a:buFont typeface="+mj-lt"/>
              <a:buAutoNum type="arabicPeriod"/>
            </a:pPr>
            <a:endParaRPr lang="en-US" altLang="zh-CN" dirty="0">
              <a:latin typeface="Gill Sans MT" panose="020B0502020104020203" pitchFamily="34" charset="0"/>
              <a:ea typeface="+mj-ea"/>
            </a:endParaRPr>
          </a:p>
          <a:p>
            <a:pPr marL="236990" lvl="1" indent="0" eaLnBrk="1" latinLnBrk="1" hangingPunct="1">
              <a:lnSpc>
                <a:spcPct val="150000"/>
              </a:lnSpc>
              <a:buNone/>
            </a:pPr>
            <a:endParaRPr lang="zh-CN" altLang="en-US" dirty="0">
              <a:latin typeface="Gill Sans MT" panose="020B0502020104020203" pitchFamily="34" charset="0"/>
              <a:ea typeface="+mj-ea"/>
            </a:endParaRPr>
          </a:p>
        </p:txBody>
      </p:sp>
      <p:pic>
        <p:nvPicPr>
          <p:cNvPr id="6" name="图片 5">
            <a:extLst>
              <a:ext uri="{FF2B5EF4-FFF2-40B4-BE49-F238E27FC236}">
                <a16:creationId xmlns:a16="http://schemas.microsoft.com/office/drawing/2014/main" id="{8C03AD36-8D55-8847-B599-E1E215A8AB30}"/>
              </a:ext>
            </a:extLst>
          </p:cNvPr>
          <p:cNvPicPr>
            <a:picLocks noChangeAspect="1"/>
          </p:cNvPicPr>
          <p:nvPr/>
        </p:nvPicPr>
        <p:blipFill>
          <a:blip r:embed="rId2"/>
          <a:stretch>
            <a:fillRect/>
          </a:stretch>
        </p:blipFill>
        <p:spPr>
          <a:xfrm>
            <a:off x="2497981" y="2492896"/>
            <a:ext cx="6840760" cy="384792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43642755-680C-F247-89F7-862186481D43}"/>
                  </a:ext>
                </a:extLst>
              </p14:cNvPr>
              <p14:cNvContentPartPr/>
              <p14:nvPr/>
            </p14:nvContentPartPr>
            <p14:xfrm>
              <a:off x="1250280" y="979200"/>
              <a:ext cx="1596240" cy="360"/>
            </p14:xfrm>
          </p:contentPart>
        </mc:Choice>
        <mc:Fallback xmlns="">
          <p:pic>
            <p:nvPicPr>
              <p:cNvPr id="3" name="墨迹 2">
                <a:extLst>
                  <a:ext uri="{FF2B5EF4-FFF2-40B4-BE49-F238E27FC236}">
                    <a16:creationId xmlns:a16="http://schemas.microsoft.com/office/drawing/2014/main" id="{43642755-680C-F247-89F7-862186481D43}"/>
                  </a:ext>
                </a:extLst>
              </p:cNvPr>
              <p:cNvPicPr/>
              <p:nvPr/>
            </p:nvPicPr>
            <p:blipFill>
              <a:blip r:embed="rId4"/>
              <a:stretch>
                <a:fillRect/>
              </a:stretch>
            </p:blipFill>
            <p:spPr>
              <a:xfrm>
                <a:off x="1234440" y="915840"/>
                <a:ext cx="1627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墨迹 6">
                <a:extLst>
                  <a:ext uri="{FF2B5EF4-FFF2-40B4-BE49-F238E27FC236}">
                    <a16:creationId xmlns:a16="http://schemas.microsoft.com/office/drawing/2014/main" id="{1CC6CD32-FD0E-8944-924B-BF19EBAB51A5}"/>
                  </a:ext>
                </a:extLst>
              </p14:cNvPr>
              <p14:cNvContentPartPr/>
              <p14:nvPr/>
            </p14:nvContentPartPr>
            <p14:xfrm>
              <a:off x="3880800" y="3567600"/>
              <a:ext cx="921600" cy="20520"/>
            </p14:xfrm>
          </p:contentPart>
        </mc:Choice>
        <mc:Fallback xmlns="">
          <p:pic>
            <p:nvPicPr>
              <p:cNvPr id="7" name="墨迹 6">
                <a:extLst>
                  <a:ext uri="{FF2B5EF4-FFF2-40B4-BE49-F238E27FC236}">
                    <a16:creationId xmlns:a16="http://schemas.microsoft.com/office/drawing/2014/main" id="{1CC6CD32-FD0E-8944-924B-BF19EBAB51A5}"/>
                  </a:ext>
                </a:extLst>
              </p:cNvPr>
              <p:cNvPicPr/>
              <p:nvPr/>
            </p:nvPicPr>
            <p:blipFill>
              <a:blip r:embed="rId6"/>
              <a:stretch>
                <a:fillRect/>
              </a:stretch>
            </p:blipFill>
            <p:spPr>
              <a:xfrm>
                <a:off x="3864960" y="3504240"/>
                <a:ext cx="9529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墨迹 7">
                <a:extLst>
                  <a:ext uri="{FF2B5EF4-FFF2-40B4-BE49-F238E27FC236}">
                    <a16:creationId xmlns:a16="http://schemas.microsoft.com/office/drawing/2014/main" id="{1CD4A78B-F447-0841-8D17-D36692E34ECE}"/>
                  </a:ext>
                </a:extLst>
              </p14:cNvPr>
              <p14:cNvContentPartPr/>
              <p14:nvPr/>
            </p14:nvContentPartPr>
            <p14:xfrm>
              <a:off x="5549040" y="2845440"/>
              <a:ext cx="1142280" cy="29520"/>
            </p14:xfrm>
          </p:contentPart>
        </mc:Choice>
        <mc:Fallback xmlns="">
          <p:pic>
            <p:nvPicPr>
              <p:cNvPr id="8" name="墨迹 7">
                <a:extLst>
                  <a:ext uri="{FF2B5EF4-FFF2-40B4-BE49-F238E27FC236}">
                    <a16:creationId xmlns:a16="http://schemas.microsoft.com/office/drawing/2014/main" id="{1CD4A78B-F447-0841-8D17-D36692E34ECE}"/>
                  </a:ext>
                </a:extLst>
              </p:cNvPr>
              <p:cNvPicPr/>
              <p:nvPr/>
            </p:nvPicPr>
            <p:blipFill>
              <a:blip r:embed="rId8"/>
              <a:stretch>
                <a:fillRect/>
              </a:stretch>
            </p:blipFill>
            <p:spPr>
              <a:xfrm>
                <a:off x="5533200" y="2782080"/>
                <a:ext cx="11736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墨迹 8">
                <a:extLst>
                  <a:ext uri="{FF2B5EF4-FFF2-40B4-BE49-F238E27FC236}">
                    <a16:creationId xmlns:a16="http://schemas.microsoft.com/office/drawing/2014/main" id="{63E7C6E7-E5F8-CD4B-AFFF-4F544D27D7AE}"/>
                  </a:ext>
                </a:extLst>
              </p14:cNvPr>
              <p14:cNvContentPartPr/>
              <p14:nvPr/>
            </p14:nvContentPartPr>
            <p14:xfrm>
              <a:off x="5009760" y="1661760"/>
              <a:ext cx="152280" cy="11880"/>
            </p14:xfrm>
          </p:contentPart>
        </mc:Choice>
        <mc:Fallback xmlns="">
          <p:pic>
            <p:nvPicPr>
              <p:cNvPr id="9" name="墨迹 8">
                <a:extLst>
                  <a:ext uri="{FF2B5EF4-FFF2-40B4-BE49-F238E27FC236}">
                    <a16:creationId xmlns:a16="http://schemas.microsoft.com/office/drawing/2014/main" id="{63E7C6E7-E5F8-CD4B-AFFF-4F544D27D7AE}"/>
                  </a:ext>
                </a:extLst>
              </p:cNvPr>
              <p:cNvPicPr/>
              <p:nvPr/>
            </p:nvPicPr>
            <p:blipFill>
              <a:blip r:embed="rId10"/>
              <a:stretch>
                <a:fillRect/>
              </a:stretch>
            </p:blipFill>
            <p:spPr>
              <a:xfrm>
                <a:off x="4993920" y="1598400"/>
                <a:ext cx="1836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墨迹 9">
                <a:extLst>
                  <a:ext uri="{FF2B5EF4-FFF2-40B4-BE49-F238E27FC236}">
                    <a16:creationId xmlns:a16="http://schemas.microsoft.com/office/drawing/2014/main" id="{FA23E1C5-4231-FA41-BE06-6F6FD29390FF}"/>
                  </a:ext>
                </a:extLst>
              </p14:cNvPr>
              <p14:cNvContentPartPr/>
              <p14:nvPr/>
            </p14:nvContentPartPr>
            <p14:xfrm>
              <a:off x="5080320" y="3705120"/>
              <a:ext cx="1678320" cy="57240"/>
            </p14:xfrm>
          </p:contentPart>
        </mc:Choice>
        <mc:Fallback xmlns="">
          <p:pic>
            <p:nvPicPr>
              <p:cNvPr id="10" name="墨迹 9">
                <a:extLst>
                  <a:ext uri="{FF2B5EF4-FFF2-40B4-BE49-F238E27FC236}">
                    <a16:creationId xmlns:a16="http://schemas.microsoft.com/office/drawing/2014/main" id="{FA23E1C5-4231-FA41-BE06-6F6FD29390FF}"/>
                  </a:ext>
                </a:extLst>
              </p:cNvPr>
              <p:cNvPicPr/>
              <p:nvPr/>
            </p:nvPicPr>
            <p:blipFill>
              <a:blip r:embed="rId12"/>
              <a:stretch>
                <a:fillRect/>
              </a:stretch>
            </p:blipFill>
            <p:spPr>
              <a:xfrm>
                <a:off x="5064480" y="3641760"/>
                <a:ext cx="17096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墨迹 10">
                <a:extLst>
                  <a:ext uri="{FF2B5EF4-FFF2-40B4-BE49-F238E27FC236}">
                    <a16:creationId xmlns:a16="http://schemas.microsoft.com/office/drawing/2014/main" id="{A8DB2360-ABB2-4A4C-9A1D-8CBA7DE90A67}"/>
                  </a:ext>
                </a:extLst>
              </p14:cNvPr>
              <p14:cNvContentPartPr/>
              <p14:nvPr/>
            </p14:nvContentPartPr>
            <p14:xfrm>
              <a:off x="4854600" y="4497480"/>
              <a:ext cx="1844640" cy="7200"/>
            </p14:xfrm>
          </p:contentPart>
        </mc:Choice>
        <mc:Fallback xmlns="">
          <p:pic>
            <p:nvPicPr>
              <p:cNvPr id="11" name="墨迹 10">
                <a:extLst>
                  <a:ext uri="{FF2B5EF4-FFF2-40B4-BE49-F238E27FC236}">
                    <a16:creationId xmlns:a16="http://schemas.microsoft.com/office/drawing/2014/main" id="{A8DB2360-ABB2-4A4C-9A1D-8CBA7DE90A67}"/>
                  </a:ext>
                </a:extLst>
              </p:cNvPr>
              <p:cNvPicPr/>
              <p:nvPr/>
            </p:nvPicPr>
            <p:blipFill>
              <a:blip r:embed="rId14"/>
              <a:stretch>
                <a:fillRect/>
              </a:stretch>
            </p:blipFill>
            <p:spPr>
              <a:xfrm>
                <a:off x="4838760" y="4434120"/>
                <a:ext cx="18759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墨迹 11">
                <a:extLst>
                  <a:ext uri="{FF2B5EF4-FFF2-40B4-BE49-F238E27FC236}">
                    <a16:creationId xmlns:a16="http://schemas.microsoft.com/office/drawing/2014/main" id="{23F02B20-5A5D-FD43-ADD8-867AC72B2893}"/>
                  </a:ext>
                </a:extLst>
              </p14:cNvPr>
              <p14:cNvContentPartPr/>
              <p14:nvPr/>
            </p14:nvContentPartPr>
            <p14:xfrm>
              <a:off x="6107400" y="4543920"/>
              <a:ext cx="738360" cy="7920"/>
            </p14:xfrm>
          </p:contentPart>
        </mc:Choice>
        <mc:Fallback xmlns="">
          <p:pic>
            <p:nvPicPr>
              <p:cNvPr id="12" name="墨迹 11">
                <a:extLst>
                  <a:ext uri="{FF2B5EF4-FFF2-40B4-BE49-F238E27FC236}">
                    <a16:creationId xmlns:a16="http://schemas.microsoft.com/office/drawing/2014/main" id="{23F02B20-5A5D-FD43-ADD8-867AC72B2893}"/>
                  </a:ext>
                </a:extLst>
              </p:cNvPr>
              <p:cNvPicPr/>
              <p:nvPr/>
            </p:nvPicPr>
            <p:blipFill>
              <a:blip r:embed="rId16"/>
              <a:stretch>
                <a:fillRect/>
              </a:stretch>
            </p:blipFill>
            <p:spPr>
              <a:xfrm>
                <a:off x="6091560" y="4480560"/>
                <a:ext cx="7696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墨迹 12">
                <a:extLst>
                  <a:ext uri="{FF2B5EF4-FFF2-40B4-BE49-F238E27FC236}">
                    <a16:creationId xmlns:a16="http://schemas.microsoft.com/office/drawing/2014/main" id="{03DEF4A5-BC3D-BF40-801A-9E705C88AAE0}"/>
                  </a:ext>
                </a:extLst>
              </p14:cNvPr>
              <p14:cNvContentPartPr/>
              <p14:nvPr/>
            </p14:nvContentPartPr>
            <p14:xfrm>
              <a:off x="4874400" y="5308560"/>
              <a:ext cx="2038320" cy="63720"/>
            </p14:xfrm>
          </p:contentPart>
        </mc:Choice>
        <mc:Fallback xmlns="">
          <p:pic>
            <p:nvPicPr>
              <p:cNvPr id="13" name="墨迹 12">
                <a:extLst>
                  <a:ext uri="{FF2B5EF4-FFF2-40B4-BE49-F238E27FC236}">
                    <a16:creationId xmlns:a16="http://schemas.microsoft.com/office/drawing/2014/main" id="{03DEF4A5-BC3D-BF40-801A-9E705C88AAE0}"/>
                  </a:ext>
                </a:extLst>
              </p:cNvPr>
              <p:cNvPicPr/>
              <p:nvPr/>
            </p:nvPicPr>
            <p:blipFill>
              <a:blip r:embed="rId18"/>
              <a:stretch>
                <a:fillRect/>
              </a:stretch>
            </p:blipFill>
            <p:spPr>
              <a:xfrm>
                <a:off x="4858560" y="5245200"/>
                <a:ext cx="2069640" cy="190440"/>
              </a:xfrm>
              <a:prstGeom prst="rect">
                <a:avLst/>
              </a:prstGeom>
            </p:spPr>
          </p:pic>
        </mc:Fallback>
      </mc:AlternateContent>
    </p:spTree>
    <p:extLst>
      <p:ext uri="{BB962C8B-B14F-4D97-AF65-F5344CB8AC3E}">
        <p14:creationId xmlns:p14="http://schemas.microsoft.com/office/powerpoint/2010/main" val="116883738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0E0A804-A437-8D43-B624-64BEDF1D6430}"/>
              </a:ext>
            </a:extLst>
          </p:cNvPr>
          <p:cNvSpPr>
            <a:spLocks noGrp="1"/>
          </p:cNvSpPr>
          <p:nvPr>
            <p:ph type="title"/>
          </p:nvPr>
        </p:nvSpPr>
        <p:spPr/>
        <p:txBody>
          <a:bodyPr/>
          <a:lstStyle/>
          <a:p>
            <a:r>
              <a:rPr lang="en-US" altLang="zh-CN" dirty="0"/>
              <a:t>Python</a:t>
            </a:r>
            <a:r>
              <a:rPr lang="zh-CN" altLang="en-US" dirty="0"/>
              <a:t> 执行机制：</a:t>
            </a:r>
            <a:r>
              <a:rPr lang="en-US" altLang="zh-CN" dirty="0"/>
              <a:t> PyFrameObject</a:t>
            </a:r>
            <a:r>
              <a:rPr lang="zh-CN" altLang="en-US" dirty="0"/>
              <a:t> 和 </a:t>
            </a:r>
            <a:r>
              <a:rPr lang="en-US" altLang="zh-CN" dirty="0"/>
              <a:t>PyCodeObject</a:t>
            </a:r>
            <a:endParaRPr lang="zh-CN" altLang="en-US" dirty="0"/>
          </a:p>
        </p:txBody>
      </p:sp>
      <p:sp>
        <p:nvSpPr>
          <p:cNvPr id="5" name="内容占位符 4">
            <a:extLst>
              <a:ext uri="{FF2B5EF4-FFF2-40B4-BE49-F238E27FC236}">
                <a16:creationId xmlns:a16="http://schemas.microsoft.com/office/drawing/2014/main" id="{9B26261E-D27C-834C-8BC7-6EBDBFB715FF}"/>
              </a:ext>
            </a:extLst>
          </p:cNvPr>
          <p:cNvSpPr>
            <a:spLocks noGrp="1"/>
          </p:cNvSpPr>
          <p:nvPr>
            <p:ph sz="half" idx="1"/>
          </p:nvPr>
        </p:nvSpPr>
        <p:spPr/>
        <p:txBody>
          <a:bodyPr/>
          <a:lstStyle/>
          <a:p>
            <a:pPr marL="457200" indent="-457200">
              <a:lnSpc>
                <a:spcPct val="150000"/>
              </a:lnSpc>
              <a:buFont typeface="+mj-lt"/>
              <a:buAutoNum type="arabicPeriod"/>
            </a:pPr>
            <a:r>
              <a:rPr lang="zh-CN" altLang="en-US" sz="1800" dirty="0">
                <a:latin typeface="Gill Sans MT" panose="020B0502020104020203" pitchFamily="34" charset="0"/>
              </a:rPr>
              <a:t>每一个</a:t>
            </a:r>
            <a:r>
              <a:rPr lang="en-US" altLang="zh-CN" sz="1800" dirty="0">
                <a:latin typeface="Gill Sans MT" panose="020B0502020104020203" pitchFamily="34" charset="0"/>
              </a:rPr>
              <a:t>PyFrameObject</a:t>
            </a:r>
            <a:r>
              <a:rPr lang="zh-CN" altLang="en-US" sz="1800" dirty="0">
                <a:latin typeface="Gill Sans MT" panose="020B0502020104020203" pitchFamily="34" charset="0"/>
              </a:rPr>
              <a:t>对象都维护着一个</a:t>
            </a:r>
            <a:r>
              <a:rPr lang="en-US" altLang="zh-CN" sz="1800" dirty="0">
                <a:latin typeface="Gill Sans MT" panose="020B0502020104020203" pitchFamily="34" charset="0"/>
              </a:rPr>
              <a:t>PyCodeObject</a:t>
            </a:r>
            <a:r>
              <a:rPr lang="zh-CN" altLang="en-US" sz="1800" dirty="0">
                <a:latin typeface="Gill Sans MT" panose="020B0502020104020203" pitchFamily="34" charset="0"/>
              </a:rPr>
              <a:t>对象，每一个</a:t>
            </a:r>
            <a:r>
              <a:rPr lang="en-US" altLang="zh-CN" sz="1800" dirty="0">
                <a:latin typeface="Gill Sans MT" panose="020B0502020104020203" pitchFamily="34" charset="0"/>
              </a:rPr>
              <a:t>PyFrameObject</a:t>
            </a:r>
            <a:r>
              <a:rPr lang="zh-CN" altLang="en-US" sz="1800" dirty="0">
                <a:latin typeface="Gill Sans MT" panose="020B0502020104020203" pitchFamily="34" charset="0"/>
              </a:rPr>
              <a:t>对象和</a:t>
            </a:r>
            <a:r>
              <a:rPr lang="en-US" altLang="zh-CN" sz="1800" dirty="0">
                <a:latin typeface="Gill Sans MT" panose="020B0502020104020203" pitchFamily="34" charset="0"/>
              </a:rPr>
              <a:t>Python</a:t>
            </a:r>
            <a:r>
              <a:rPr lang="zh-CN" altLang="en-US" sz="1800" dirty="0">
                <a:latin typeface="Gill Sans MT" panose="020B0502020104020203" pitchFamily="34" charset="0"/>
              </a:rPr>
              <a:t>源码中的一段</a:t>
            </a:r>
            <a:r>
              <a:rPr lang="en-US" altLang="zh-CN" sz="1800" dirty="0">
                <a:latin typeface="Gill Sans MT" panose="020B0502020104020203" pitchFamily="34" charset="0"/>
              </a:rPr>
              <a:t>code</a:t>
            </a:r>
            <a:r>
              <a:rPr lang="zh-CN" altLang="en-US" sz="1800" dirty="0">
                <a:latin typeface="Gill Sans MT" panose="020B0502020104020203" pitchFamily="34" charset="0"/>
              </a:rPr>
              <a:t>都是对应的。</a:t>
            </a:r>
            <a:endParaRPr lang="en-US" altLang="zh-CN" sz="1800" dirty="0">
              <a:latin typeface="Gill Sans MT" panose="020B0502020104020203" pitchFamily="34" charset="0"/>
            </a:endParaRPr>
          </a:p>
          <a:p>
            <a:pPr marL="457200" indent="-457200">
              <a:lnSpc>
                <a:spcPct val="150000"/>
              </a:lnSpc>
              <a:buFont typeface="+mj-lt"/>
              <a:buAutoNum type="arabicPeriod"/>
            </a:pPr>
            <a:r>
              <a:rPr lang="en-US" altLang="zh-CN" sz="1800" dirty="0">
                <a:latin typeface="Gill Sans MT" panose="020B0502020104020203" pitchFamily="34" charset="0"/>
              </a:rPr>
              <a:t>PyCodeObject</a:t>
            </a:r>
            <a:r>
              <a:rPr lang="zh-CN" altLang="en-US" sz="1800" dirty="0">
                <a:latin typeface="Gill Sans MT" panose="020B0502020104020203" pitchFamily="34" charset="0"/>
              </a:rPr>
              <a:t>对象包含了程序中的静态信息，然而有一点</a:t>
            </a:r>
            <a:r>
              <a:rPr lang="en-US" altLang="zh-CN" sz="1800" dirty="0">
                <a:latin typeface="Gill Sans MT" panose="020B0502020104020203" pitchFamily="34" charset="0"/>
              </a:rPr>
              <a:t>PyCodeObject</a:t>
            </a:r>
            <a:r>
              <a:rPr lang="zh-CN" altLang="en-US" sz="1800" dirty="0">
                <a:latin typeface="Gill Sans MT" panose="020B0502020104020203" pitchFamily="34" charset="0"/>
              </a:rPr>
              <a:t>对象没有包含，那就是关于程序运行时的动态信息</a:t>
            </a:r>
            <a:r>
              <a:rPr lang="en-US" altLang="zh-CN" sz="1800" dirty="0">
                <a:latin typeface="Gill Sans MT" panose="020B0502020104020203" pitchFamily="34" charset="0"/>
              </a:rPr>
              <a:t>——</a:t>
            </a:r>
            <a:r>
              <a:rPr lang="zh-CN" altLang="en-US" sz="1800" dirty="0">
                <a:latin typeface="Gill Sans MT" panose="020B0502020104020203" pitchFamily="34" charset="0"/>
              </a:rPr>
              <a:t>执行环境。</a:t>
            </a:r>
            <a:endParaRPr lang="en-US" altLang="zh-CN" sz="1800" dirty="0">
              <a:latin typeface="Gill Sans MT" panose="020B0502020104020203" pitchFamily="34" charset="0"/>
            </a:endParaRPr>
          </a:p>
          <a:p>
            <a:pPr marL="457200" indent="-457200">
              <a:lnSpc>
                <a:spcPct val="150000"/>
              </a:lnSpc>
              <a:buFont typeface="+mj-lt"/>
              <a:buAutoNum type="arabicPeriod"/>
            </a:pPr>
            <a:r>
              <a:rPr lang="zh-CN" altLang="en-US" sz="1800" dirty="0">
                <a:latin typeface="Gill Sans MT" panose="020B0502020104020203" pitchFamily="34" charset="0"/>
              </a:rPr>
              <a:t>在</a:t>
            </a:r>
            <a:r>
              <a:rPr lang="en-US" altLang="zh-CN" sz="1800" dirty="0">
                <a:latin typeface="Gill Sans MT" panose="020B0502020104020203" pitchFamily="34" charset="0"/>
              </a:rPr>
              <a:t>Python</a:t>
            </a:r>
            <a:r>
              <a:rPr lang="zh-CN" altLang="en-US" sz="1800" dirty="0">
                <a:latin typeface="Gill Sans MT" panose="020B0502020104020203" pitchFamily="34" charset="0"/>
              </a:rPr>
              <a:t>真正执行的时候，它的虚拟机实际上面对的并不是一个</a:t>
            </a:r>
            <a:r>
              <a:rPr lang="en-US" altLang="zh-CN" sz="1800" dirty="0">
                <a:latin typeface="Gill Sans MT" panose="020B0502020104020203" pitchFamily="34" charset="0"/>
              </a:rPr>
              <a:t>PyCodeObject</a:t>
            </a:r>
            <a:r>
              <a:rPr lang="zh-CN" altLang="en-US" sz="1800" dirty="0">
                <a:latin typeface="Gill Sans MT" panose="020B0502020104020203" pitchFamily="34" charset="0"/>
              </a:rPr>
              <a:t>对象，而是另外一个对象</a:t>
            </a:r>
            <a:r>
              <a:rPr lang="en-US" altLang="zh-CN" sz="1800" dirty="0">
                <a:latin typeface="Gill Sans MT" panose="020B0502020104020203" pitchFamily="34" charset="0"/>
              </a:rPr>
              <a:t>——PyFrameObject</a:t>
            </a:r>
            <a:r>
              <a:rPr lang="zh-CN" altLang="en-US" sz="1800" dirty="0">
                <a:latin typeface="Gill Sans MT" panose="020B0502020104020203" pitchFamily="34" charset="0"/>
              </a:rPr>
              <a:t>。</a:t>
            </a:r>
            <a:endParaRPr lang="en-US" altLang="zh-CN" sz="1800" dirty="0">
              <a:latin typeface="Gill Sans MT" panose="020B0502020104020203" pitchFamily="34" charset="0"/>
            </a:endParaRPr>
          </a:p>
          <a:p>
            <a:pPr marL="457200" indent="-457200">
              <a:lnSpc>
                <a:spcPct val="150000"/>
              </a:lnSpc>
              <a:buFont typeface="+mj-lt"/>
              <a:buAutoNum type="arabicPeriod"/>
            </a:pPr>
            <a:r>
              <a:rPr lang="zh-CN" altLang="en-US" sz="1800" dirty="0">
                <a:latin typeface="Gill Sans MT" panose="020B0502020104020203" pitchFamily="34" charset="0"/>
              </a:rPr>
              <a:t>在</a:t>
            </a:r>
            <a:r>
              <a:rPr lang="en-US" altLang="zh-CN" sz="1800" dirty="0">
                <a:latin typeface="Gill Sans MT" panose="020B0502020104020203" pitchFamily="34" charset="0"/>
              </a:rPr>
              <a:t>Python</a:t>
            </a:r>
            <a:r>
              <a:rPr lang="zh-CN" altLang="en-US" sz="1800" dirty="0">
                <a:latin typeface="Gill Sans MT" panose="020B0502020104020203" pitchFamily="34" charset="0"/>
              </a:rPr>
              <a:t>实际执行的过程中，会产生很多</a:t>
            </a:r>
            <a:r>
              <a:rPr lang="en-US" altLang="zh-CN" sz="1800" dirty="0">
                <a:latin typeface="Gill Sans MT" panose="020B0502020104020203" pitchFamily="34" charset="0"/>
              </a:rPr>
              <a:t>PyFrameObject</a:t>
            </a:r>
            <a:r>
              <a:rPr lang="zh-CN" altLang="en-US" sz="1800" dirty="0">
                <a:latin typeface="Gill Sans MT" panose="020B0502020104020203" pitchFamily="34" charset="0"/>
              </a:rPr>
              <a:t>对象，而这些对象会被链接起来，形成一条执行环境链表。</a:t>
            </a:r>
            <a:endParaRPr lang="en-US" altLang="zh-CN" sz="1800" dirty="0">
              <a:latin typeface="Gill Sans MT" panose="020B0502020104020203" pitchFamily="34" charset="0"/>
            </a:endParaRPr>
          </a:p>
          <a:p>
            <a:pPr marL="457200" indent="-457200">
              <a:lnSpc>
                <a:spcPct val="150000"/>
              </a:lnSpc>
              <a:buFont typeface="+mj-lt"/>
              <a:buAutoNum type="arabicPeriod"/>
            </a:pPr>
            <a:r>
              <a:rPr lang="en-US" altLang="zh-CN" sz="1800" dirty="0">
                <a:latin typeface="Gill Sans MT" panose="020B0502020104020203" pitchFamily="34" charset="0"/>
              </a:rPr>
              <a:t>PyFrameObject</a:t>
            </a:r>
            <a:r>
              <a:rPr lang="zh-CN" altLang="en-US" sz="1800" dirty="0">
                <a:latin typeface="Gill Sans MT" panose="020B0502020104020203" pitchFamily="34" charset="0"/>
              </a:rPr>
              <a:t>对象是对</a:t>
            </a:r>
            <a:r>
              <a:rPr lang="en-US" altLang="zh-CN" sz="1800" dirty="0">
                <a:latin typeface="Gill Sans MT" panose="020B0502020104020203" pitchFamily="34" charset="0"/>
              </a:rPr>
              <a:t>x86</a:t>
            </a:r>
            <a:r>
              <a:rPr lang="zh-CN" altLang="en-US" sz="1800" dirty="0">
                <a:latin typeface="Gill Sans MT" panose="020B0502020104020203" pitchFamily="34" charset="0"/>
              </a:rPr>
              <a:t>机器上单个栈帧活动的模拟，既然在</a:t>
            </a:r>
            <a:r>
              <a:rPr lang="en-US" altLang="zh-CN" sz="1800" dirty="0">
                <a:latin typeface="Gill Sans MT" panose="020B0502020104020203" pitchFamily="34" charset="0"/>
              </a:rPr>
              <a:t>x86</a:t>
            </a:r>
            <a:r>
              <a:rPr lang="zh-CN" altLang="en-US" sz="1800" dirty="0">
                <a:latin typeface="Gill Sans MT" panose="020B0502020104020203" pitchFamily="34" charset="0"/>
              </a:rPr>
              <a:t>的单个栈帧中，包含了计算所需的内存空间、寄存器地址指针、运行栈顺序、执行环境等信息。</a:t>
            </a:r>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B720BA23-C7C6-5F41-B635-3844CD1029E1}"/>
                  </a:ext>
                </a:extLst>
              </p14:cNvPr>
              <p14:cNvContentPartPr/>
              <p14:nvPr/>
            </p14:nvContentPartPr>
            <p14:xfrm>
              <a:off x="1173240" y="826560"/>
              <a:ext cx="1864800" cy="50760"/>
            </p14:xfrm>
          </p:contentPart>
        </mc:Choice>
        <mc:Fallback xmlns="">
          <p:pic>
            <p:nvPicPr>
              <p:cNvPr id="2" name="墨迹 1">
                <a:extLst>
                  <a:ext uri="{FF2B5EF4-FFF2-40B4-BE49-F238E27FC236}">
                    <a16:creationId xmlns:a16="http://schemas.microsoft.com/office/drawing/2014/main" id="{B720BA23-C7C6-5F41-B635-3844CD1029E1}"/>
                  </a:ext>
                </a:extLst>
              </p:cNvPr>
              <p:cNvPicPr/>
              <p:nvPr/>
            </p:nvPicPr>
            <p:blipFill>
              <a:blip r:embed="rId3"/>
              <a:stretch>
                <a:fillRect/>
              </a:stretch>
            </p:blipFill>
            <p:spPr>
              <a:xfrm>
                <a:off x="1157400" y="763200"/>
                <a:ext cx="18961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BBC7E739-C08D-B042-84FA-2EC89A62F861}"/>
                  </a:ext>
                </a:extLst>
              </p14:cNvPr>
              <p14:cNvContentPartPr/>
              <p14:nvPr/>
            </p14:nvContentPartPr>
            <p14:xfrm>
              <a:off x="4027680" y="898920"/>
              <a:ext cx="1925280" cy="17640"/>
            </p14:xfrm>
          </p:contentPart>
        </mc:Choice>
        <mc:Fallback xmlns="">
          <p:pic>
            <p:nvPicPr>
              <p:cNvPr id="3" name="墨迹 2">
                <a:extLst>
                  <a:ext uri="{FF2B5EF4-FFF2-40B4-BE49-F238E27FC236}">
                    <a16:creationId xmlns:a16="http://schemas.microsoft.com/office/drawing/2014/main" id="{BBC7E739-C08D-B042-84FA-2EC89A62F861}"/>
                  </a:ext>
                </a:extLst>
              </p:cNvPr>
              <p:cNvPicPr/>
              <p:nvPr/>
            </p:nvPicPr>
            <p:blipFill>
              <a:blip r:embed="rId5"/>
              <a:stretch>
                <a:fillRect/>
              </a:stretch>
            </p:blipFill>
            <p:spPr>
              <a:xfrm>
                <a:off x="4011840" y="835560"/>
                <a:ext cx="19566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63F3E5E1-CCA0-D443-AD6E-84A40355A6CB}"/>
                  </a:ext>
                </a:extLst>
              </p14:cNvPr>
              <p14:cNvContentPartPr/>
              <p14:nvPr/>
            </p14:nvContentPartPr>
            <p14:xfrm>
              <a:off x="6913080" y="839160"/>
              <a:ext cx="1889640" cy="88560"/>
            </p14:xfrm>
          </p:contentPart>
        </mc:Choice>
        <mc:Fallback xmlns="">
          <p:pic>
            <p:nvPicPr>
              <p:cNvPr id="6" name="墨迹 5">
                <a:extLst>
                  <a:ext uri="{FF2B5EF4-FFF2-40B4-BE49-F238E27FC236}">
                    <a16:creationId xmlns:a16="http://schemas.microsoft.com/office/drawing/2014/main" id="{63F3E5E1-CCA0-D443-AD6E-84A40355A6CB}"/>
                  </a:ext>
                </a:extLst>
              </p:cNvPr>
              <p:cNvPicPr/>
              <p:nvPr/>
            </p:nvPicPr>
            <p:blipFill>
              <a:blip r:embed="rId7"/>
              <a:stretch>
                <a:fillRect/>
              </a:stretch>
            </p:blipFill>
            <p:spPr>
              <a:xfrm>
                <a:off x="6897240" y="775800"/>
                <a:ext cx="19209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7D26E794-6A2D-DC4B-AE48-9FC54228DF65}"/>
                  </a:ext>
                </a:extLst>
              </p14:cNvPr>
              <p14:cNvContentPartPr/>
              <p14:nvPr/>
            </p14:nvContentPartPr>
            <p14:xfrm>
              <a:off x="1971360" y="1693080"/>
              <a:ext cx="1314720" cy="4680"/>
            </p14:xfrm>
          </p:contentPart>
        </mc:Choice>
        <mc:Fallback xmlns="">
          <p:pic>
            <p:nvPicPr>
              <p:cNvPr id="7" name="墨迹 6">
                <a:extLst>
                  <a:ext uri="{FF2B5EF4-FFF2-40B4-BE49-F238E27FC236}">
                    <a16:creationId xmlns:a16="http://schemas.microsoft.com/office/drawing/2014/main" id="{7D26E794-6A2D-DC4B-AE48-9FC54228DF65}"/>
                  </a:ext>
                </a:extLst>
              </p:cNvPr>
              <p:cNvPicPr/>
              <p:nvPr/>
            </p:nvPicPr>
            <p:blipFill>
              <a:blip r:embed="rId9"/>
              <a:stretch>
                <a:fillRect/>
              </a:stretch>
            </p:blipFill>
            <p:spPr>
              <a:xfrm>
                <a:off x="1955520" y="1629720"/>
                <a:ext cx="13460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墨迹 7">
                <a:extLst>
                  <a:ext uri="{FF2B5EF4-FFF2-40B4-BE49-F238E27FC236}">
                    <a16:creationId xmlns:a16="http://schemas.microsoft.com/office/drawing/2014/main" id="{BCC9A3A1-B42D-FF4A-910D-FE02D37CC476}"/>
                  </a:ext>
                </a:extLst>
              </p14:cNvPr>
              <p14:cNvContentPartPr/>
              <p14:nvPr/>
            </p14:nvContentPartPr>
            <p14:xfrm>
              <a:off x="5118120" y="1703520"/>
              <a:ext cx="1341720" cy="16560"/>
            </p14:xfrm>
          </p:contentPart>
        </mc:Choice>
        <mc:Fallback xmlns="">
          <p:pic>
            <p:nvPicPr>
              <p:cNvPr id="8" name="墨迹 7">
                <a:extLst>
                  <a:ext uri="{FF2B5EF4-FFF2-40B4-BE49-F238E27FC236}">
                    <a16:creationId xmlns:a16="http://schemas.microsoft.com/office/drawing/2014/main" id="{BCC9A3A1-B42D-FF4A-910D-FE02D37CC476}"/>
                  </a:ext>
                </a:extLst>
              </p:cNvPr>
              <p:cNvPicPr/>
              <p:nvPr/>
            </p:nvPicPr>
            <p:blipFill>
              <a:blip r:embed="rId11"/>
              <a:stretch>
                <a:fillRect/>
              </a:stretch>
            </p:blipFill>
            <p:spPr>
              <a:xfrm>
                <a:off x="5102280" y="1640160"/>
                <a:ext cx="13730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墨迹 8">
                <a:extLst>
                  <a:ext uri="{FF2B5EF4-FFF2-40B4-BE49-F238E27FC236}">
                    <a16:creationId xmlns:a16="http://schemas.microsoft.com/office/drawing/2014/main" id="{B9862A4E-7DDD-3242-927B-1BC9A5B7CEC9}"/>
                  </a:ext>
                </a:extLst>
              </p14:cNvPr>
              <p14:cNvContentPartPr/>
              <p14:nvPr/>
            </p14:nvContentPartPr>
            <p14:xfrm>
              <a:off x="1928520" y="2083320"/>
              <a:ext cx="1550520" cy="16920"/>
            </p14:xfrm>
          </p:contentPart>
        </mc:Choice>
        <mc:Fallback xmlns="">
          <p:pic>
            <p:nvPicPr>
              <p:cNvPr id="9" name="墨迹 8">
                <a:extLst>
                  <a:ext uri="{FF2B5EF4-FFF2-40B4-BE49-F238E27FC236}">
                    <a16:creationId xmlns:a16="http://schemas.microsoft.com/office/drawing/2014/main" id="{B9862A4E-7DDD-3242-927B-1BC9A5B7CEC9}"/>
                  </a:ext>
                </a:extLst>
              </p:cNvPr>
              <p:cNvPicPr/>
              <p:nvPr/>
            </p:nvPicPr>
            <p:blipFill>
              <a:blip r:embed="rId13"/>
              <a:stretch>
                <a:fillRect/>
              </a:stretch>
            </p:blipFill>
            <p:spPr>
              <a:xfrm>
                <a:off x="1912680" y="2019960"/>
                <a:ext cx="15818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墨迹 9">
                <a:extLst>
                  <a:ext uri="{FF2B5EF4-FFF2-40B4-BE49-F238E27FC236}">
                    <a16:creationId xmlns:a16="http://schemas.microsoft.com/office/drawing/2014/main" id="{2AABC40A-A881-AF4F-BC6A-15C7DB6DA355}"/>
                  </a:ext>
                </a:extLst>
              </p14:cNvPr>
              <p14:cNvContentPartPr/>
              <p14:nvPr/>
            </p14:nvContentPartPr>
            <p14:xfrm>
              <a:off x="1362960" y="2425320"/>
              <a:ext cx="978840" cy="60480"/>
            </p14:xfrm>
          </p:contentPart>
        </mc:Choice>
        <mc:Fallback xmlns="">
          <p:pic>
            <p:nvPicPr>
              <p:cNvPr id="10" name="墨迹 9">
                <a:extLst>
                  <a:ext uri="{FF2B5EF4-FFF2-40B4-BE49-F238E27FC236}">
                    <a16:creationId xmlns:a16="http://schemas.microsoft.com/office/drawing/2014/main" id="{2AABC40A-A881-AF4F-BC6A-15C7DB6DA355}"/>
                  </a:ext>
                </a:extLst>
              </p:cNvPr>
              <p:cNvPicPr/>
              <p:nvPr/>
            </p:nvPicPr>
            <p:blipFill>
              <a:blip r:embed="rId15"/>
              <a:stretch>
                <a:fillRect/>
              </a:stretch>
            </p:blipFill>
            <p:spPr>
              <a:xfrm>
                <a:off x="1347120" y="2361960"/>
                <a:ext cx="10101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墨迹 10">
                <a:extLst>
                  <a:ext uri="{FF2B5EF4-FFF2-40B4-BE49-F238E27FC236}">
                    <a16:creationId xmlns:a16="http://schemas.microsoft.com/office/drawing/2014/main" id="{4EDD0CA1-DAF2-B549-934A-C1B32DCE952A}"/>
                  </a:ext>
                </a:extLst>
              </p14:cNvPr>
              <p14:cNvContentPartPr/>
              <p14:nvPr/>
            </p14:nvContentPartPr>
            <p14:xfrm>
              <a:off x="1503720" y="2537280"/>
              <a:ext cx="877320" cy="10800"/>
            </p14:xfrm>
          </p:contentPart>
        </mc:Choice>
        <mc:Fallback xmlns="">
          <p:pic>
            <p:nvPicPr>
              <p:cNvPr id="11" name="墨迹 10">
                <a:extLst>
                  <a:ext uri="{FF2B5EF4-FFF2-40B4-BE49-F238E27FC236}">
                    <a16:creationId xmlns:a16="http://schemas.microsoft.com/office/drawing/2014/main" id="{4EDD0CA1-DAF2-B549-934A-C1B32DCE952A}"/>
                  </a:ext>
                </a:extLst>
              </p:cNvPr>
              <p:cNvPicPr/>
              <p:nvPr/>
            </p:nvPicPr>
            <p:blipFill>
              <a:blip r:embed="rId17"/>
              <a:stretch>
                <a:fillRect/>
              </a:stretch>
            </p:blipFill>
            <p:spPr>
              <a:xfrm>
                <a:off x="1487880" y="2473920"/>
                <a:ext cx="9086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墨迹 11">
                <a:extLst>
                  <a:ext uri="{FF2B5EF4-FFF2-40B4-BE49-F238E27FC236}">
                    <a16:creationId xmlns:a16="http://schemas.microsoft.com/office/drawing/2014/main" id="{02B01DAF-866C-BF44-8BF3-BED7E60C607F}"/>
                  </a:ext>
                </a:extLst>
              </p14:cNvPr>
              <p14:cNvContentPartPr/>
              <p14:nvPr/>
            </p14:nvContentPartPr>
            <p14:xfrm>
              <a:off x="4558680" y="2514600"/>
              <a:ext cx="684360" cy="360"/>
            </p14:xfrm>
          </p:contentPart>
        </mc:Choice>
        <mc:Fallback xmlns="">
          <p:pic>
            <p:nvPicPr>
              <p:cNvPr id="12" name="墨迹 11">
                <a:extLst>
                  <a:ext uri="{FF2B5EF4-FFF2-40B4-BE49-F238E27FC236}">
                    <a16:creationId xmlns:a16="http://schemas.microsoft.com/office/drawing/2014/main" id="{02B01DAF-866C-BF44-8BF3-BED7E60C607F}"/>
                  </a:ext>
                </a:extLst>
              </p:cNvPr>
              <p:cNvPicPr/>
              <p:nvPr/>
            </p:nvPicPr>
            <p:blipFill>
              <a:blip r:embed="rId19"/>
              <a:stretch>
                <a:fillRect/>
              </a:stretch>
            </p:blipFill>
            <p:spPr>
              <a:xfrm>
                <a:off x="4542840" y="2451240"/>
                <a:ext cx="715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墨迹 12">
                <a:extLst>
                  <a:ext uri="{FF2B5EF4-FFF2-40B4-BE49-F238E27FC236}">
                    <a16:creationId xmlns:a16="http://schemas.microsoft.com/office/drawing/2014/main" id="{0E1F2498-1894-6148-BBE0-EA5E7B12000B}"/>
                  </a:ext>
                </a:extLst>
              </p14:cNvPr>
              <p14:cNvContentPartPr/>
              <p14:nvPr/>
            </p14:nvContentPartPr>
            <p14:xfrm>
              <a:off x="1708920" y="3764880"/>
              <a:ext cx="1181520" cy="5040"/>
            </p14:xfrm>
          </p:contentPart>
        </mc:Choice>
        <mc:Fallback xmlns="">
          <p:pic>
            <p:nvPicPr>
              <p:cNvPr id="13" name="墨迹 12">
                <a:extLst>
                  <a:ext uri="{FF2B5EF4-FFF2-40B4-BE49-F238E27FC236}">
                    <a16:creationId xmlns:a16="http://schemas.microsoft.com/office/drawing/2014/main" id="{0E1F2498-1894-6148-BBE0-EA5E7B12000B}"/>
                  </a:ext>
                </a:extLst>
              </p:cNvPr>
              <p:cNvPicPr/>
              <p:nvPr/>
            </p:nvPicPr>
            <p:blipFill>
              <a:blip r:embed="rId21"/>
              <a:stretch>
                <a:fillRect/>
              </a:stretch>
            </p:blipFill>
            <p:spPr>
              <a:xfrm>
                <a:off x="1693080" y="3701520"/>
                <a:ext cx="12128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墨迹 13">
                <a:extLst>
                  <a:ext uri="{FF2B5EF4-FFF2-40B4-BE49-F238E27FC236}">
                    <a16:creationId xmlns:a16="http://schemas.microsoft.com/office/drawing/2014/main" id="{2FE1CDED-FE0B-554D-8066-31EECB1EBF7D}"/>
                  </a:ext>
                </a:extLst>
              </p14:cNvPr>
              <p14:cNvContentPartPr/>
              <p14:nvPr/>
            </p14:nvContentPartPr>
            <p14:xfrm>
              <a:off x="1740600" y="3697200"/>
              <a:ext cx="1267200" cy="59760"/>
            </p14:xfrm>
          </p:contentPart>
        </mc:Choice>
        <mc:Fallback xmlns="">
          <p:pic>
            <p:nvPicPr>
              <p:cNvPr id="14" name="墨迹 13">
                <a:extLst>
                  <a:ext uri="{FF2B5EF4-FFF2-40B4-BE49-F238E27FC236}">
                    <a16:creationId xmlns:a16="http://schemas.microsoft.com/office/drawing/2014/main" id="{2FE1CDED-FE0B-554D-8066-31EECB1EBF7D}"/>
                  </a:ext>
                </a:extLst>
              </p:cNvPr>
              <p:cNvPicPr/>
              <p:nvPr/>
            </p:nvPicPr>
            <p:blipFill>
              <a:blip r:embed="rId23"/>
              <a:stretch>
                <a:fillRect/>
              </a:stretch>
            </p:blipFill>
            <p:spPr>
              <a:xfrm>
                <a:off x="1724760" y="3633840"/>
                <a:ext cx="12985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墨迹 14">
                <a:extLst>
                  <a:ext uri="{FF2B5EF4-FFF2-40B4-BE49-F238E27FC236}">
                    <a16:creationId xmlns:a16="http://schemas.microsoft.com/office/drawing/2014/main" id="{D74A8DB7-1CB1-1B41-9E54-13547E375E8C}"/>
                  </a:ext>
                </a:extLst>
              </p14:cNvPr>
              <p14:cNvContentPartPr/>
              <p14:nvPr/>
            </p14:nvContentPartPr>
            <p14:xfrm>
              <a:off x="5264640" y="4167720"/>
              <a:ext cx="1825560" cy="360"/>
            </p14:xfrm>
          </p:contentPart>
        </mc:Choice>
        <mc:Fallback xmlns="">
          <p:pic>
            <p:nvPicPr>
              <p:cNvPr id="15" name="墨迹 14">
                <a:extLst>
                  <a:ext uri="{FF2B5EF4-FFF2-40B4-BE49-F238E27FC236}">
                    <a16:creationId xmlns:a16="http://schemas.microsoft.com/office/drawing/2014/main" id="{D74A8DB7-1CB1-1B41-9E54-13547E375E8C}"/>
                  </a:ext>
                </a:extLst>
              </p:cNvPr>
              <p:cNvPicPr/>
              <p:nvPr/>
            </p:nvPicPr>
            <p:blipFill>
              <a:blip r:embed="rId25"/>
              <a:stretch>
                <a:fillRect/>
              </a:stretch>
            </p:blipFill>
            <p:spPr>
              <a:xfrm>
                <a:off x="5248800" y="4104360"/>
                <a:ext cx="18568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墨迹 15">
                <a:extLst>
                  <a:ext uri="{FF2B5EF4-FFF2-40B4-BE49-F238E27FC236}">
                    <a16:creationId xmlns:a16="http://schemas.microsoft.com/office/drawing/2014/main" id="{62BE13B8-5AFE-1846-8896-98A73EE55AD3}"/>
                  </a:ext>
                </a:extLst>
              </p14:cNvPr>
              <p14:cNvContentPartPr/>
              <p14:nvPr/>
            </p14:nvContentPartPr>
            <p14:xfrm>
              <a:off x="1192680" y="5398920"/>
              <a:ext cx="836640" cy="16920"/>
            </p14:xfrm>
          </p:contentPart>
        </mc:Choice>
        <mc:Fallback xmlns="">
          <p:pic>
            <p:nvPicPr>
              <p:cNvPr id="16" name="墨迹 15">
                <a:extLst>
                  <a:ext uri="{FF2B5EF4-FFF2-40B4-BE49-F238E27FC236}">
                    <a16:creationId xmlns:a16="http://schemas.microsoft.com/office/drawing/2014/main" id="{62BE13B8-5AFE-1846-8896-98A73EE55AD3}"/>
                  </a:ext>
                </a:extLst>
              </p:cNvPr>
              <p:cNvPicPr/>
              <p:nvPr/>
            </p:nvPicPr>
            <p:blipFill>
              <a:blip r:embed="rId27"/>
              <a:stretch>
                <a:fillRect/>
              </a:stretch>
            </p:blipFill>
            <p:spPr>
              <a:xfrm>
                <a:off x="1176840" y="5335560"/>
                <a:ext cx="8679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墨迹 16">
                <a:extLst>
                  <a:ext uri="{FF2B5EF4-FFF2-40B4-BE49-F238E27FC236}">
                    <a16:creationId xmlns:a16="http://schemas.microsoft.com/office/drawing/2014/main" id="{6FDF2478-C2A7-0C42-AA3C-239F74FBD7AE}"/>
                  </a:ext>
                </a:extLst>
              </p14:cNvPr>
              <p14:cNvContentPartPr/>
              <p14:nvPr/>
            </p14:nvContentPartPr>
            <p14:xfrm>
              <a:off x="2327760" y="5401440"/>
              <a:ext cx="1195920" cy="10800"/>
            </p14:xfrm>
          </p:contentPart>
        </mc:Choice>
        <mc:Fallback xmlns="">
          <p:pic>
            <p:nvPicPr>
              <p:cNvPr id="17" name="墨迹 16">
                <a:extLst>
                  <a:ext uri="{FF2B5EF4-FFF2-40B4-BE49-F238E27FC236}">
                    <a16:creationId xmlns:a16="http://schemas.microsoft.com/office/drawing/2014/main" id="{6FDF2478-C2A7-0C42-AA3C-239F74FBD7AE}"/>
                  </a:ext>
                </a:extLst>
              </p:cNvPr>
              <p:cNvPicPr/>
              <p:nvPr/>
            </p:nvPicPr>
            <p:blipFill>
              <a:blip r:embed="rId29"/>
              <a:stretch>
                <a:fillRect/>
              </a:stretch>
            </p:blipFill>
            <p:spPr>
              <a:xfrm>
                <a:off x="2311920" y="5338080"/>
                <a:ext cx="12272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墨迹 17">
                <a:extLst>
                  <a:ext uri="{FF2B5EF4-FFF2-40B4-BE49-F238E27FC236}">
                    <a16:creationId xmlns:a16="http://schemas.microsoft.com/office/drawing/2014/main" id="{E10D06F2-432E-9C40-B96F-D90C5BDCF36F}"/>
                  </a:ext>
                </a:extLst>
              </p14:cNvPr>
              <p14:cNvContentPartPr/>
              <p14:nvPr/>
            </p14:nvContentPartPr>
            <p14:xfrm>
              <a:off x="4125240" y="5408640"/>
              <a:ext cx="994680" cy="10440"/>
            </p14:xfrm>
          </p:contentPart>
        </mc:Choice>
        <mc:Fallback xmlns="">
          <p:pic>
            <p:nvPicPr>
              <p:cNvPr id="18" name="墨迹 17">
                <a:extLst>
                  <a:ext uri="{FF2B5EF4-FFF2-40B4-BE49-F238E27FC236}">
                    <a16:creationId xmlns:a16="http://schemas.microsoft.com/office/drawing/2014/main" id="{E10D06F2-432E-9C40-B96F-D90C5BDCF36F}"/>
                  </a:ext>
                </a:extLst>
              </p:cNvPr>
              <p:cNvPicPr/>
              <p:nvPr/>
            </p:nvPicPr>
            <p:blipFill>
              <a:blip r:embed="rId31"/>
              <a:stretch>
                <a:fillRect/>
              </a:stretch>
            </p:blipFill>
            <p:spPr>
              <a:xfrm>
                <a:off x="4109400" y="5345280"/>
                <a:ext cx="10260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墨迹 18">
                <a:extLst>
                  <a:ext uri="{FF2B5EF4-FFF2-40B4-BE49-F238E27FC236}">
                    <a16:creationId xmlns:a16="http://schemas.microsoft.com/office/drawing/2014/main" id="{5C4DA318-1E12-A84A-96CA-3EFEB227DA1B}"/>
                  </a:ext>
                </a:extLst>
              </p14:cNvPr>
              <p14:cNvContentPartPr/>
              <p14:nvPr/>
            </p14:nvContentPartPr>
            <p14:xfrm>
              <a:off x="5545080" y="5427720"/>
              <a:ext cx="1440360" cy="12960"/>
            </p14:xfrm>
          </p:contentPart>
        </mc:Choice>
        <mc:Fallback xmlns="">
          <p:pic>
            <p:nvPicPr>
              <p:cNvPr id="19" name="墨迹 18">
                <a:extLst>
                  <a:ext uri="{FF2B5EF4-FFF2-40B4-BE49-F238E27FC236}">
                    <a16:creationId xmlns:a16="http://schemas.microsoft.com/office/drawing/2014/main" id="{5C4DA318-1E12-A84A-96CA-3EFEB227DA1B}"/>
                  </a:ext>
                </a:extLst>
              </p:cNvPr>
              <p:cNvPicPr/>
              <p:nvPr/>
            </p:nvPicPr>
            <p:blipFill>
              <a:blip r:embed="rId33"/>
              <a:stretch>
                <a:fillRect/>
              </a:stretch>
            </p:blipFill>
            <p:spPr>
              <a:xfrm>
                <a:off x="5529240" y="5364360"/>
                <a:ext cx="1471680" cy="139680"/>
              </a:xfrm>
              <a:prstGeom prst="rect">
                <a:avLst/>
              </a:prstGeom>
            </p:spPr>
          </p:pic>
        </mc:Fallback>
      </mc:AlternateContent>
    </p:spTree>
    <p:extLst>
      <p:ext uri="{BB962C8B-B14F-4D97-AF65-F5344CB8AC3E}">
        <p14:creationId xmlns:p14="http://schemas.microsoft.com/office/powerpoint/2010/main" val="299006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ED73F-99CA-6C49-8329-405E0DC8E0B4}"/>
              </a:ext>
            </a:extLst>
          </p:cNvPr>
          <p:cNvSpPr>
            <a:spLocks noGrp="1"/>
          </p:cNvSpPr>
          <p:nvPr>
            <p:ph type="title"/>
          </p:nvPr>
        </p:nvSpPr>
        <p:spPr/>
        <p:txBody>
          <a:bodyPr/>
          <a:lstStyle/>
          <a:p>
            <a:r>
              <a:rPr lang="en-US" altLang="zh-CN" dirty="0"/>
              <a:t>Python</a:t>
            </a:r>
            <a:r>
              <a:rPr lang="zh-CN" altLang="en-US" dirty="0"/>
              <a:t> 执行机制</a:t>
            </a:r>
            <a:endParaRPr kumimoji="1" lang="zh-CN" altLang="en-US" dirty="0"/>
          </a:p>
        </p:txBody>
      </p:sp>
      <p:sp>
        <p:nvSpPr>
          <p:cNvPr id="3" name="内容占位符 2">
            <a:extLst>
              <a:ext uri="{FF2B5EF4-FFF2-40B4-BE49-F238E27FC236}">
                <a16:creationId xmlns:a16="http://schemas.microsoft.com/office/drawing/2014/main" id="{7E2C3086-CBD9-924A-985F-CFAC5FBD6296}"/>
              </a:ext>
            </a:extLst>
          </p:cNvPr>
          <p:cNvSpPr>
            <a:spLocks noGrp="1"/>
          </p:cNvSpPr>
          <p:nvPr>
            <p:ph sz="half" idx="1"/>
          </p:nvPr>
        </p:nvSpPr>
        <p:spPr>
          <a:xfrm>
            <a:off x="623635" y="1495552"/>
            <a:ext cx="10963473" cy="4525736"/>
          </a:xfrm>
        </p:spPr>
        <p:txBody>
          <a:bodyPr/>
          <a:lstStyle/>
          <a:p>
            <a:pPr>
              <a:lnSpc>
                <a:spcPct val="150000"/>
              </a:lnSpc>
            </a:pPr>
            <a:r>
              <a:rPr lang="zh-CN" altLang="en-US" dirty="0"/>
              <a:t>在 </a:t>
            </a:r>
            <a:r>
              <a:rPr lang="en-US" altLang="zh-CN" dirty="0"/>
              <a:t>CPython</a:t>
            </a:r>
            <a:r>
              <a:rPr lang="zh-CN" altLang="en-US" dirty="0"/>
              <a:t> 解释器 </a:t>
            </a:r>
            <a:r>
              <a:rPr lang="en-US" altLang="zh-CN" dirty="0"/>
              <a:t>Interpreter</a:t>
            </a:r>
            <a:r>
              <a:rPr lang="zh-CN" altLang="en-US" dirty="0"/>
              <a:t> 中运行</a:t>
            </a:r>
            <a:r>
              <a:rPr lang="en-US" altLang="zh-CN" dirty="0"/>
              <a:t>Python</a:t>
            </a:r>
            <a:r>
              <a:rPr lang="zh-CN" altLang="en-US" dirty="0"/>
              <a:t>程序。虽然</a:t>
            </a:r>
            <a:r>
              <a:rPr lang="en-US" altLang="zh-CN" dirty="0"/>
              <a:t>Python</a:t>
            </a:r>
            <a:r>
              <a:rPr lang="zh-CN" altLang="en-US" dirty="0"/>
              <a:t>代码被转换为字节码 </a:t>
            </a:r>
            <a:r>
              <a:rPr lang="en-US" altLang="zh-CN" dirty="0" err="1"/>
              <a:t>byteCode</a:t>
            </a:r>
            <a:r>
              <a:rPr lang="zh-CN" altLang="en-US" dirty="0"/>
              <a:t>，但是这个字节码并不在</a:t>
            </a:r>
            <a:r>
              <a:rPr lang="en-US" altLang="zh-CN" dirty="0"/>
              <a:t>CPU</a:t>
            </a:r>
            <a:r>
              <a:rPr lang="zh-CN" altLang="en-US" dirty="0"/>
              <a:t>上运行，而是由程序本身执行。这个解释器程序的核心是 </a:t>
            </a:r>
            <a:r>
              <a:rPr lang="en-US" altLang="zh-CN" dirty="0"/>
              <a:t>_</a:t>
            </a:r>
            <a:r>
              <a:rPr lang="en-US" altLang="zh-CN" dirty="0" err="1"/>
              <a:t>PyEval_EvalFrameDefault</a:t>
            </a:r>
            <a:r>
              <a:rPr lang="zh-CN" altLang="en-US" dirty="0"/>
              <a:t>。</a:t>
            </a:r>
            <a:endParaRPr kumimoji="1" lang="zh-CN" altLang="en-US" dirty="0"/>
          </a:p>
        </p:txBody>
      </p:sp>
      <p:pic>
        <p:nvPicPr>
          <p:cNvPr id="5" name="图片 4">
            <a:extLst>
              <a:ext uri="{FF2B5EF4-FFF2-40B4-BE49-F238E27FC236}">
                <a16:creationId xmlns:a16="http://schemas.microsoft.com/office/drawing/2014/main" id="{7CAB5282-A8EE-4042-87E3-C825F9C6AFA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082157" y="3068959"/>
            <a:ext cx="3960440" cy="3164273"/>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F5FF2F81-8426-634D-A104-E5C05DFA7A36}"/>
                  </a:ext>
                </a:extLst>
              </p14:cNvPr>
              <p14:cNvContentPartPr/>
              <p14:nvPr/>
            </p14:nvContentPartPr>
            <p14:xfrm>
              <a:off x="4760640" y="3338640"/>
              <a:ext cx="403200" cy="12600"/>
            </p14:xfrm>
          </p:contentPart>
        </mc:Choice>
        <mc:Fallback xmlns="">
          <p:pic>
            <p:nvPicPr>
              <p:cNvPr id="4" name="墨迹 3">
                <a:extLst>
                  <a:ext uri="{FF2B5EF4-FFF2-40B4-BE49-F238E27FC236}">
                    <a16:creationId xmlns:a16="http://schemas.microsoft.com/office/drawing/2014/main" id="{F5FF2F81-8426-634D-A104-E5C05DFA7A36}"/>
                  </a:ext>
                </a:extLst>
              </p:cNvPr>
              <p:cNvPicPr/>
              <p:nvPr/>
            </p:nvPicPr>
            <p:blipFill>
              <a:blip r:embed="rId4"/>
              <a:stretch>
                <a:fillRect/>
              </a:stretch>
            </p:blipFill>
            <p:spPr>
              <a:xfrm>
                <a:off x="4744800" y="3275280"/>
                <a:ext cx="434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墨迹 5">
                <a:extLst>
                  <a:ext uri="{FF2B5EF4-FFF2-40B4-BE49-F238E27FC236}">
                    <a16:creationId xmlns:a16="http://schemas.microsoft.com/office/drawing/2014/main" id="{E1D73EAB-59B2-DA45-993C-A9200CD2D0C2}"/>
                  </a:ext>
                </a:extLst>
              </p14:cNvPr>
              <p14:cNvContentPartPr/>
              <p14:nvPr/>
            </p14:nvContentPartPr>
            <p14:xfrm>
              <a:off x="4437360" y="4555080"/>
              <a:ext cx="1149120" cy="24480"/>
            </p14:xfrm>
          </p:contentPart>
        </mc:Choice>
        <mc:Fallback xmlns="">
          <p:pic>
            <p:nvPicPr>
              <p:cNvPr id="6" name="墨迹 5">
                <a:extLst>
                  <a:ext uri="{FF2B5EF4-FFF2-40B4-BE49-F238E27FC236}">
                    <a16:creationId xmlns:a16="http://schemas.microsoft.com/office/drawing/2014/main" id="{E1D73EAB-59B2-DA45-993C-A9200CD2D0C2}"/>
                  </a:ext>
                </a:extLst>
              </p:cNvPr>
              <p:cNvPicPr/>
              <p:nvPr/>
            </p:nvPicPr>
            <p:blipFill>
              <a:blip r:embed="rId6"/>
              <a:stretch>
                <a:fillRect/>
              </a:stretch>
            </p:blipFill>
            <p:spPr>
              <a:xfrm>
                <a:off x="4421520" y="4491720"/>
                <a:ext cx="11804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墨迹 6">
                <a:extLst>
                  <a:ext uri="{FF2B5EF4-FFF2-40B4-BE49-F238E27FC236}">
                    <a16:creationId xmlns:a16="http://schemas.microsoft.com/office/drawing/2014/main" id="{4EDD92CD-4A2A-6149-BD85-99A7017F28D0}"/>
                  </a:ext>
                </a:extLst>
              </p14:cNvPr>
              <p14:cNvContentPartPr/>
              <p14:nvPr/>
            </p14:nvContentPartPr>
            <p14:xfrm>
              <a:off x="6615000" y="4562280"/>
              <a:ext cx="987480" cy="21960"/>
            </p14:xfrm>
          </p:contentPart>
        </mc:Choice>
        <mc:Fallback xmlns="">
          <p:pic>
            <p:nvPicPr>
              <p:cNvPr id="7" name="墨迹 6">
                <a:extLst>
                  <a:ext uri="{FF2B5EF4-FFF2-40B4-BE49-F238E27FC236}">
                    <a16:creationId xmlns:a16="http://schemas.microsoft.com/office/drawing/2014/main" id="{4EDD92CD-4A2A-6149-BD85-99A7017F28D0}"/>
                  </a:ext>
                </a:extLst>
              </p:cNvPr>
              <p:cNvPicPr/>
              <p:nvPr/>
            </p:nvPicPr>
            <p:blipFill>
              <a:blip r:embed="rId8"/>
              <a:stretch>
                <a:fillRect/>
              </a:stretch>
            </p:blipFill>
            <p:spPr>
              <a:xfrm>
                <a:off x="6599160" y="4498920"/>
                <a:ext cx="10188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墨迹 7">
                <a:extLst>
                  <a:ext uri="{FF2B5EF4-FFF2-40B4-BE49-F238E27FC236}">
                    <a16:creationId xmlns:a16="http://schemas.microsoft.com/office/drawing/2014/main" id="{8C901A61-66D6-5441-997A-844E19FE7651}"/>
                  </a:ext>
                </a:extLst>
              </p14:cNvPr>
              <p14:cNvContentPartPr/>
              <p14:nvPr/>
            </p14:nvContentPartPr>
            <p14:xfrm>
              <a:off x="4399200" y="5830920"/>
              <a:ext cx="1817640" cy="21240"/>
            </p14:xfrm>
          </p:contentPart>
        </mc:Choice>
        <mc:Fallback xmlns="">
          <p:pic>
            <p:nvPicPr>
              <p:cNvPr id="8" name="墨迹 7">
                <a:extLst>
                  <a:ext uri="{FF2B5EF4-FFF2-40B4-BE49-F238E27FC236}">
                    <a16:creationId xmlns:a16="http://schemas.microsoft.com/office/drawing/2014/main" id="{8C901A61-66D6-5441-997A-844E19FE7651}"/>
                  </a:ext>
                </a:extLst>
              </p:cNvPr>
              <p:cNvPicPr/>
              <p:nvPr/>
            </p:nvPicPr>
            <p:blipFill>
              <a:blip r:embed="rId10"/>
              <a:stretch>
                <a:fillRect/>
              </a:stretch>
            </p:blipFill>
            <p:spPr>
              <a:xfrm>
                <a:off x="4383360" y="5767560"/>
                <a:ext cx="18489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墨迹 8">
                <a:extLst>
                  <a:ext uri="{FF2B5EF4-FFF2-40B4-BE49-F238E27FC236}">
                    <a16:creationId xmlns:a16="http://schemas.microsoft.com/office/drawing/2014/main" id="{BA905CC0-3CAC-1B4A-A5F4-4123184856D5}"/>
                  </a:ext>
                </a:extLst>
              </p14:cNvPr>
              <p14:cNvContentPartPr/>
              <p14:nvPr/>
            </p14:nvContentPartPr>
            <p14:xfrm>
              <a:off x="6282000" y="5835960"/>
              <a:ext cx="350280" cy="15840"/>
            </p14:xfrm>
          </p:contentPart>
        </mc:Choice>
        <mc:Fallback xmlns="">
          <p:pic>
            <p:nvPicPr>
              <p:cNvPr id="9" name="墨迹 8">
                <a:extLst>
                  <a:ext uri="{FF2B5EF4-FFF2-40B4-BE49-F238E27FC236}">
                    <a16:creationId xmlns:a16="http://schemas.microsoft.com/office/drawing/2014/main" id="{BA905CC0-3CAC-1B4A-A5F4-4123184856D5}"/>
                  </a:ext>
                </a:extLst>
              </p:cNvPr>
              <p:cNvPicPr/>
              <p:nvPr/>
            </p:nvPicPr>
            <p:blipFill>
              <a:blip r:embed="rId12"/>
              <a:stretch>
                <a:fillRect/>
              </a:stretch>
            </p:blipFill>
            <p:spPr>
              <a:xfrm>
                <a:off x="6266160" y="5772600"/>
                <a:ext cx="381600" cy="142560"/>
              </a:xfrm>
              <a:prstGeom prst="rect">
                <a:avLst/>
              </a:prstGeom>
            </p:spPr>
          </p:pic>
        </mc:Fallback>
      </mc:AlternateContent>
    </p:spTree>
    <p:extLst>
      <p:ext uri="{BB962C8B-B14F-4D97-AF65-F5344CB8AC3E}">
        <p14:creationId xmlns:p14="http://schemas.microsoft.com/office/powerpoint/2010/main" val="1301091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D1A7F85-202B-DC41-A373-60EDB9FDF55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588265" y="974165"/>
            <a:ext cx="4968552" cy="5189188"/>
          </a:xfrm>
          <a:prstGeom prst="rect">
            <a:avLst/>
          </a:prstGeom>
        </p:spPr>
      </p:pic>
      <p:sp>
        <p:nvSpPr>
          <p:cNvPr id="2" name="标题 1">
            <a:extLst>
              <a:ext uri="{FF2B5EF4-FFF2-40B4-BE49-F238E27FC236}">
                <a16:creationId xmlns:a16="http://schemas.microsoft.com/office/drawing/2014/main" id="{A53D1649-9E72-C741-BF4D-65BB2078B3D5}"/>
              </a:ext>
            </a:extLst>
          </p:cNvPr>
          <p:cNvSpPr>
            <a:spLocks noGrp="1"/>
          </p:cNvSpPr>
          <p:nvPr>
            <p:ph type="title"/>
          </p:nvPr>
        </p:nvSpPr>
        <p:spPr/>
        <p:txBody>
          <a:bodyPr/>
          <a:lstStyle/>
          <a:p>
            <a:r>
              <a:rPr kumimoji="1" lang="en-US" altLang="zh-CN" dirty="0"/>
              <a:t>Dynamo </a:t>
            </a:r>
            <a:r>
              <a:rPr kumimoji="1" lang="zh-CN" altLang="en-US" dirty="0"/>
              <a:t>实现原理</a:t>
            </a:r>
          </a:p>
        </p:txBody>
      </p:sp>
      <p:sp>
        <p:nvSpPr>
          <p:cNvPr id="4" name="内容占位符 3">
            <a:extLst>
              <a:ext uri="{FF2B5EF4-FFF2-40B4-BE49-F238E27FC236}">
                <a16:creationId xmlns:a16="http://schemas.microsoft.com/office/drawing/2014/main" id="{8FF22B74-6DEF-9547-8B7F-BFCCD9007963}"/>
              </a:ext>
            </a:extLst>
          </p:cNvPr>
          <p:cNvSpPr>
            <a:spLocks noGrp="1"/>
          </p:cNvSpPr>
          <p:nvPr>
            <p:ph sz="half" idx="1"/>
          </p:nvPr>
        </p:nvSpPr>
        <p:spPr>
          <a:xfrm>
            <a:off x="623636" y="1412776"/>
            <a:ext cx="5618762" cy="4608512"/>
          </a:xfrm>
        </p:spPr>
        <p:txBody>
          <a:bodyPr/>
          <a:lstStyle/>
          <a:p>
            <a:pPr>
              <a:lnSpc>
                <a:spcPct val="150000"/>
              </a:lnSpc>
            </a:pPr>
            <a:r>
              <a:rPr lang="zh-CN" altLang="en-US" dirty="0">
                <a:solidFill>
                  <a:srgbClr val="121212"/>
                </a:solidFill>
                <a:latin typeface="Gill Sans MT" panose="020B0502020104020203" pitchFamily="34" charset="0"/>
              </a:rPr>
              <a:t>在 </a:t>
            </a:r>
            <a:r>
              <a:rPr lang="en-US" altLang="zh-CN" dirty="0">
                <a:solidFill>
                  <a:srgbClr val="121212"/>
                </a:solidFill>
                <a:latin typeface="Gill Sans MT" panose="020B0502020104020203" pitchFamily="34" charset="0"/>
              </a:rPr>
              <a:t>Python</a:t>
            </a:r>
            <a:r>
              <a:rPr lang="zh-CN" altLang="en-US" dirty="0">
                <a:solidFill>
                  <a:srgbClr val="121212"/>
                </a:solidFill>
                <a:latin typeface="Gill Sans MT" panose="020B0502020104020203" pitchFamily="34" charset="0"/>
              </a:rPr>
              <a:t> 解释器自动把动态 </a:t>
            </a:r>
            <a:r>
              <a:rPr lang="en-US" altLang="zh-CN" dirty="0" err="1">
                <a:solidFill>
                  <a:srgbClr val="121212"/>
                </a:solidFill>
                <a:latin typeface="Gill Sans MT" panose="020B0502020104020203" pitchFamily="34" charset="0"/>
              </a:rPr>
              <a:t>ByteCode</a:t>
            </a:r>
            <a:r>
              <a:rPr lang="zh-CN" altLang="en-US" dirty="0">
                <a:solidFill>
                  <a:srgbClr val="121212"/>
                </a:solidFill>
                <a:latin typeface="Gill Sans MT" panose="020B0502020104020203" pitchFamily="34" charset="0"/>
              </a:rPr>
              <a:t> 进行捕抓，转换成为为 </a:t>
            </a:r>
            <a:r>
              <a:rPr lang="en-US" altLang="zh-CN" dirty="0">
                <a:solidFill>
                  <a:srgbClr val="121212"/>
                </a:solidFill>
                <a:latin typeface="Gill Sans MT" panose="020B0502020104020203" pitchFamily="34" charset="0"/>
              </a:rPr>
              <a:t>TorchFX</a:t>
            </a:r>
            <a:r>
              <a:rPr lang="zh-CN" altLang="en-US" dirty="0">
                <a:solidFill>
                  <a:srgbClr val="121212"/>
                </a:solidFill>
                <a:latin typeface="Gill Sans MT" panose="020B0502020104020203" pitchFamily="34" charset="0"/>
              </a:rPr>
              <a:t> </a:t>
            </a:r>
            <a:r>
              <a:rPr lang="en-US" altLang="zh-CN" dirty="0">
                <a:solidFill>
                  <a:srgbClr val="121212"/>
                </a:solidFill>
                <a:latin typeface="Gill Sans MT" panose="020B0502020104020203" pitchFamily="34" charset="0"/>
              </a:rPr>
              <a:t>IR</a:t>
            </a:r>
            <a:r>
              <a:rPr lang="zh-CN" altLang="en-US" dirty="0">
                <a:solidFill>
                  <a:srgbClr val="121212"/>
                </a:solidFill>
                <a:latin typeface="Gill Sans MT" panose="020B0502020104020203" pitchFamily="34" charset="0"/>
              </a:rPr>
              <a:t>。</a:t>
            </a:r>
            <a:endParaRPr lang="zh-CN" altLang="en-US" dirty="0">
              <a:latin typeface="Gill Sans MT" panose="020B0502020104020203" pitchFamily="34" charset="0"/>
            </a:endParaRPr>
          </a:p>
          <a:p>
            <a:pPr marL="0" indent="0">
              <a:lnSpc>
                <a:spcPct val="150000"/>
              </a:lnSpc>
              <a:buNone/>
            </a:pPr>
            <a:endParaRPr lang="zh-CN" altLang="en-US" dirty="0">
              <a:latin typeface="Gill Sans MT" panose="020B0502020104020203" pitchFamily="34" charset="0"/>
            </a:endParaRPr>
          </a:p>
        </p:txBody>
      </p:sp>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27711306-CFB2-2348-A6A6-F83F5907765F}"/>
                  </a:ext>
                </a:extLst>
              </p14:cNvPr>
              <p14:cNvContentPartPr/>
              <p14:nvPr/>
            </p14:nvContentPartPr>
            <p14:xfrm>
              <a:off x="1303200" y="1711800"/>
              <a:ext cx="1337040" cy="70920"/>
            </p14:xfrm>
          </p:contentPart>
        </mc:Choice>
        <mc:Fallback xmlns="">
          <p:pic>
            <p:nvPicPr>
              <p:cNvPr id="3" name="墨迹 2">
                <a:extLst>
                  <a:ext uri="{FF2B5EF4-FFF2-40B4-BE49-F238E27FC236}">
                    <a16:creationId xmlns:a16="http://schemas.microsoft.com/office/drawing/2014/main" id="{27711306-CFB2-2348-A6A6-F83F5907765F}"/>
                  </a:ext>
                </a:extLst>
              </p:cNvPr>
              <p:cNvPicPr/>
              <p:nvPr/>
            </p:nvPicPr>
            <p:blipFill>
              <a:blip r:embed="rId4"/>
              <a:stretch>
                <a:fillRect/>
              </a:stretch>
            </p:blipFill>
            <p:spPr>
              <a:xfrm>
                <a:off x="1287360" y="1648440"/>
                <a:ext cx="13683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墨迹 5">
                <a:extLst>
                  <a:ext uri="{FF2B5EF4-FFF2-40B4-BE49-F238E27FC236}">
                    <a16:creationId xmlns:a16="http://schemas.microsoft.com/office/drawing/2014/main" id="{BC319353-001C-0341-924E-FB116644A5D7}"/>
                  </a:ext>
                </a:extLst>
              </p14:cNvPr>
              <p14:cNvContentPartPr/>
              <p14:nvPr/>
            </p14:nvContentPartPr>
            <p14:xfrm>
              <a:off x="3007080" y="1780200"/>
              <a:ext cx="2238840" cy="77040"/>
            </p14:xfrm>
          </p:contentPart>
        </mc:Choice>
        <mc:Fallback xmlns="">
          <p:pic>
            <p:nvPicPr>
              <p:cNvPr id="6" name="墨迹 5">
                <a:extLst>
                  <a:ext uri="{FF2B5EF4-FFF2-40B4-BE49-F238E27FC236}">
                    <a16:creationId xmlns:a16="http://schemas.microsoft.com/office/drawing/2014/main" id="{BC319353-001C-0341-924E-FB116644A5D7}"/>
                  </a:ext>
                </a:extLst>
              </p:cNvPr>
              <p:cNvPicPr/>
              <p:nvPr/>
            </p:nvPicPr>
            <p:blipFill>
              <a:blip r:embed="rId6"/>
              <a:stretch>
                <a:fillRect/>
              </a:stretch>
            </p:blipFill>
            <p:spPr>
              <a:xfrm>
                <a:off x="2991240" y="1716840"/>
                <a:ext cx="22701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墨迹 6">
                <a:extLst>
                  <a:ext uri="{FF2B5EF4-FFF2-40B4-BE49-F238E27FC236}">
                    <a16:creationId xmlns:a16="http://schemas.microsoft.com/office/drawing/2014/main" id="{74A14660-BD5A-DC44-989A-08FB250231E5}"/>
                  </a:ext>
                </a:extLst>
              </p14:cNvPr>
              <p14:cNvContentPartPr/>
              <p14:nvPr/>
            </p14:nvContentPartPr>
            <p14:xfrm>
              <a:off x="4440960" y="1736280"/>
              <a:ext cx="629640" cy="9000"/>
            </p14:xfrm>
          </p:contentPart>
        </mc:Choice>
        <mc:Fallback xmlns="">
          <p:pic>
            <p:nvPicPr>
              <p:cNvPr id="7" name="墨迹 6">
                <a:extLst>
                  <a:ext uri="{FF2B5EF4-FFF2-40B4-BE49-F238E27FC236}">
                    <a16:creationId xmlns:a16="http://schemas.microsoft.com/office/drawing/2014/main" id="{74A14660-BD5A-DC44-989A-08FB250231E5}"/>
                  </a:ext>
                </a:extLst>
              </p:cNvPr>
              <p:cNvPicPr/>
              <p:nvPr/>
            </p:nvPicPr>
            <p:blipFill>
              <a:blip r:embed="rId8"/>
              <a:stretch>
                <a:fillRect/>
              </a:stretch>
            </p:blipFill>
            <p:spPr>
              <a:xfrm>
                <a:off x="4425120" y="1672920"/>
                <a:ext cx="6609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墨迹 7">
                <a:extLst>
                  <a:ext uri="{FF2B5EF4-FFF2-40B4-BE49-F238E27FC236}">
                    <a16:creationId xmlns:a16="http://schemas.microsoft.com/office/drawing/2014/main" id="{E539EBE6-6CB6-4843-94AA-B540C9E01ADE}"/>
                  </a:ext>
                </a:extLst>
              </p14:cNvPr>
              <p14:cNvContentPartPr/>
              <p14:nvPr/>
            </p14:nvContentPartPr>
            <p14:xfrm>
              <a:off x="1677600" y="2105280"/>
              <a:ext cx="2533680" cy="20160"/>
            </p14:xfrm>
          </p:contentPart>
        </mc:Choice>
        <mc:Fallback xmlns="">
          <p:pic>
            <p:nvPicPr>
              <p:cNvPr id="8" name="墨迹 7">
                <a:extLst>
                  <a:ext uri="{FF2B5EF4-FFF2-40B4-BE49-F238E27FC236}">
                    <a16:creationId xmlns:a16="http://schemas.microsoft.com/office/drawing/2014/main" id="{E539EBE6-6CB6-4843-94AA-B540C9E01ADE}"/>
                  </a:ext>
                </a:extLst>
              </p:cNvPr>
              <p:cNvPicPr/>
              <p:nvPr/>
            </p:nvPicPr>
            <p:blipFill>
              <a:blip r:embed="rId10"/>
              <a:stretch>
                <a:fillRect/>
              </a:stretch>
            </p:blipFill>
            <p:spPr>
              <a:xfrm>
                <a:off x="1661760" y="2041920"/>
                <a:ext cx="25650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墨迹 8">
                <a:extLst>
                  <a:ext uri="{FF2B5EF4-FFF2-40B4-BE49-F238E27FC236}">
                    <a16:creationId xmlns:a16="http://schemas.microsoft.com/office/drawing/2014/main" id="{2F628BE8-4B13-024B-8EA0-B6FA170F4321}"/>
                  </a:ext>
                </a:extLst>
              </p14:cNvPr>
              <p14:cNvContentPartPr/>
              <p14:nvPr/>
            </p14:nvContentPartPr>
            <p14:xfrm>
              <a:off x="2986920" y="2169720"/>
              <a:ext cx="1254240" cy="15480"/>
            </p14:xfrm>
          </p:contentPart>
        </mc:Choice>
        <mc:Fallback xmlns="">
          <p:pic>
            <p:nvPicPr>
              <p:cNvPr id="9" name="墨迹 8">
                <a:extLst>
                  <a:ext uri="{FF2B5EF4-FFF2-40B4-BE49-F238E27FC236}">
                    <a16:creationId xmlns:a16="http://schemas.microsoft.com/office/drawing/2014/main" id="{2F628BE8-4B13-024B-8EA0-B6FA170F4321}"/>
                  </a:ext>
                </a:extLst>
              </p:cNvPr>
              <p:cNvPicPr/>
              <p:nvPr/>
            </p:nvPicPr>
            <p:blipFill>
              <a:blip r:embed="rId12"/>
              <a:stretch>
                <a:fillRect/>
              </a:stretch>
            </p:blipFill>
            <p:spPr>
              <a:xfrm>
                <a:off x="2971080" y="2106360"/>
                <a:ext cx="12855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墨迹 9">
                <a:extLst>
                  <a:ext uri="{FF2B5EF4-FFF2-40B4-BE49-F238E27FC236}">
                    <a16:creationId xmlns:a16="http://schemas.microsoft.com/office/drawing/2014/main" id="{77167535-A928-664E-B781-6D5739782357}"/>
                  </a:ext>
                </a:extLst>
              </p14:cNvPr>
              <p14:cNvContentPartPr/>
              <p14:nvPr/>
            </p14:nvContentPartPr>
            <p14:xfrm>
              <a:off x="2932560" y="2269800"/>
              <a:ext cx="1264320" cy="6120"/>
            </p14:xfrm>
          </p:contentPart>
        </mc:Choice>
        <mc:Fallback xmlns="">
          <p:pic>
            <p:nvPicPr>
              <p:cNvPr id="10" name="墨迹 9">
                <a:extLst>
                  <a:ext uri="{FF2B5EF4-FFF2-40B4-BE49-F238E27FC236}">
                    <a16:creationId xmlns:a16="http://schemas.microsoft.com/office/drawing/2014/main" id="{77167535-A928-664E-B781-6D5739782357}"/>
                  </a:ext>
                </a:extLst>
              </p:cNvPr>
              <p:cNvPicPr/>
              <p:nvPr/>
            </p:nvPicPr>
            <p:blipFill>
              <a:blip r:embed="rId14"/>
              <a:stretch>
                <a:fillRect/>
              </a:stretch>
            </p:blipFill>
            <p:spPr>
              <a:xfrm>
                <a:off x="2916720" y="2206440"/>
                <a:ext cx="12956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墨迹 10">
                <a:extLst>
                  <a:ext uri="{FF2B5EF4-FFF2-40B4-BE49-F238E27FC236}">
                    <a16:creationId xmlns:a16="http://schemas.microsoft.com/office/drawing/2014/main" id="{CC3E7C66-14EF-F84D-89DE-1C5581587CA3}"/>
                  </a:ext>
                </a:extLst>
              </p14:cNvPr>
              <p14:cNvContentPartPr/>
              <p14:nvPr/>
            </p14:nvContentPartPr>
            <p14:xfrm>
              <a:off x="7477200" y="1240920"/>
              <a:ext cx="348120" cy="11880"/>
            </p14:xfrm>
          </p:contentPart>
        </mc:Choice>
        <mc:Fallback xmlns="">
          <p:pic>
            <p:nvPicPr>
              <p:cNvPr id="11" name="墨迹 10">
                <a:extLst>
                  <a:ext uri="{FF2B5EF4-FFF2-40B4-BE49-F238E27FC236}">
                    <a16:creationId xmlns:a16="http://schemas.microsoft.com/office/drawing/2014/main" id="{CC3E7C66-14EF-F84D-89DE-1C5581587CA3}"/>
                  </a:ext>
                </a:extLst>
              </p:cNvPr>
              <p:cNvPicPr/>
              <p:nvPr/>
            </p:nvPicPr>
            <p:blipFill>
              <a:blip r:embed="rId16"/>
              <a:stretch>
                <a:fillRect/>
              </a:stretch>
            </p:blipFill>
            <p:spPr>
              <a:xfrm>
                <a:off x="7461360" y="1177560"/>
                <a:ext cx="3794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墨迹 11">
                <a:extLst>
                  <a:ext uri="{FF2B5EF4-FFF2-40B4-BE49-F238E27FC236}">
                    <a16:creationId xmlns:a16="http://schemas.microsoft.com/office/drawing/2014/main" id="{BB8DA044-78E9-8D40-B3ED-16D7325AC352}"/>
                  </a:ext>
                </a:extLst>
              </p14:cNvPr>
              <p14:cNvContentPartPr/>
              <p14:nvPr/>
            </p14:nvContentPartPr>
            <p14:xfrm>
              <a:off x="6861240" y="2258280"/>
              <a:ext cx="1115280" cy="360"/>
            </p14:xfrm>
          </p:contentPart>
        </mc:Choice>
        <mc:Fallback xmlns="">
          <p:pic>
            <p:nvPicPr>
              <p:cNvPr id="12" name="墨迹 11">
                <a:extLst>
                  <a:ext uri="{FF2B5EF4-FFF2-40B4-BE49-F238E27FC236}">
                    <a16:creationId xmlns:a16="http://schemas.microsoft.com/office/drawing/2014/main" id="{BB8DA044-78E9-8D40-B3ED-16D7325AC352}"/>
                  </a:ext>
                </a:extLst>
              </p:cNvPr>
              <p:cNvPicPr/>
              <p:nvPr/>
            </p:nvPicPr>
            <p:blipFill>
              <a:blip r:embed="rId18"/>
              <a:stretch>
                <a:fillRect/>
              </a:stretch>
            </p:blipFill>
            <p:spPr>
              <a:xfrm>
                <a:off x="6845400" y="2194920"/>
                <a:ext cx="11466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墨迹 12">
                <a:extLst>
                  <a:ext uri="{FF2B5EF4-FFF2-40B4-BE49-F238E27FC236}">
                    <a16:creationId xmlns:a16="http://schemas.microsoft.com/office/drawing/2014/main" id="{19C9A54A-B4A6-0B4D-B8F0-BEC097C851F9}"/>
                  </a:ext>
                </a:extLst>
              </p14:cNvPr>
              <p14:cNvContentPartPr/>
              <p14:nvPr/>
            </p14:nvContentPartPr>
            <p14:xfrm>
              <a:off x="8989920" y="2284200"/>
              <a:ext cx="898200" cy="17640"/>
            </p14:xfrm>
          </p:contentPart>
        </mc:Choice>
        <mc:Fallback xmlns="">
          <p:pic>
            <p:nvPicPr>
              <p:cNvPr id="13" name="墨迹 12">
                <a:extLst>
                  <a:ext uri="{FF2B5EF4-FFF2-40B4-BE49-F238E27FC236}">
                    <a16:creationId xmlns:a16="http://schemas.microsoft.com/office/drawing/2014/main" id="{19C9A54A-B4A6-0B4D-B8F0-BEC097C851F9}"/>
                  </a:ext>
                </a:extLst>
              </p:cNvPr>
              <p:cNvPicPr/>
              <p:nvPr/>
            </p:nvPicPr>
            <p:blipFill>
              <a:blip r:embed="rId20"/>
              <a:stretch>
                <a:fillRect/>
              </a:stretch>
            </p:blipFill>
            <p:spPr>
              <a:xfrm>
                <a:off x="8974080" y="2220840"/>
                <a:ext cx="9295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墨迹 13">
                <a:extLst>
                  <a:ext uri="{FF2B5EF4-FFF2-40B4-BE49-F238E27FC236}">
                    <a16:creationId xmlns:a16="http://schemas.microsoft.com/office/drawing/2014/main" id="{1AF414D7-F13D-7F45-B8F7-AB1AE74801E6}"/>
                  </a:ext>
                </a:extLst>
              </p14:cNvPr>
              <p14:cNvContentPartPr/>
              <p14:nvPr/>
            </p14:nvContentPartPr>
            <p14:xfrm>
              <a:off x="8583480" y="4089960"/>
              <a:ext cx="684360" cy="45360"/>
            </p14:xfrm>
          </p:contentPart>
        </mc:Choice>
        <mc:Fallback xmlns="">
          <p:pic>
            <p:nvPicPr>
              <p:cNvPr id="14" name="墨迹 13">
                <a:extLst>
                  <a:ext uri="{FF2B5EF4-FFF2-40B4-BE49-F238E27FC236}">
                    <a16:creationId xmlns:a16="http://schemas.microsoft.com/office/drawing/2014/main" id="{1AF414D7-F13D-7F45-B8F7-AB1AE74801E6}"/>
                  </a:ext>
                </a:extLst>
              </p:cNvPr>
              <p:cNvPicPr/>
              <p:nvPr/>
            </p:nvPicPr>
            <p:blipFill>
              <a:blip r:embed="rId22"/>
              <a:stretch>
                <a:fillRect/>
              </a:stretch>
            </p:blipFill>
            <p:spPr>
              <a:xfrm>
                <a:off x="8567640" y="4026600"/>
                <a:ext cx="7156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墨迹 14">
                <a:extLst>
                  <a:ext uri="{FF2B5EF4-FFF2-40B4-BE49-F238E27FC236}">
                    <a16:creationId xmlns:a16="http://schemas.microsoft.com/office/drawing/2014/main" id="{ABCA47EC-C126-A146-8815-7E1161F8A232}"/>
                  </a:ext>
                </a:extLst>
              </p14:cNvPr>
              <p14:cNvContentPartPr/>
              <p14:nvPr/>
            </p14:nvContentPartPr>
            <p14:xfrm>
              <a:off x="8588520" y="4268160"/>
              <a:ext cx="993600" cy="28800"/>
            </p14:xfrm>
          </p:contentPart>
        </mc:Choice>
        <mc:Fallback xmlns="">
          <p:pic>
            <p:nvPicPr>
              <p:cNvPr id="15" name="墨迹 14">
                <a:extLst>
                  <a:ext uri="{FF2B5EF4-FFF2-40B4-BE49-F238E27FC236}">
                    <a16:creationId xmlns:a16="http://schemas.microsoft.com/office/drawing/2014/main" id="{ABCA47EC-C126-A146-8815-7E1161F8A232}"/>
                  </a:ext>
                </a:extLst>
              </p:cNvPr>
              <p:cNvPicPr/>
              <p:nvPr/>
            </p:nvPicPr>
            <p:blipFill>
              <a:blip r:embed="rId24"/>
              <a:stretch>
                <a:fillRect/>
              </a:stretch>
            </p:blipFill>
            <p:spPr>
              <a:xfrm>
                <a:off x="8572680" y="4204800"/>
                <a:ext cx="10249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墨迹 15">
                <a:extLst>
                  <a:ext uri="{FF2B5EF4-FFF2-40B4-BE49-F238E27FC236}">
                    <a16:creationId xmlns:a16="http://schemas.microsoft.com/office/drawing/2014/main" id="{37118BC4-F0A2-5147-9269-996CE5E3950A}"/>
                  </a:ext>
                </a:extLst>
              </p14:cNvPr>
              <p14:cNvContentPartPr/>
              <p14:nvPr/>
            </p14:nvContentPartPr>
            <p14:xfrm>
              <a:off x="10156320" y="3294360"/>
              <a:ext cx="701280" cy="360"/>
            </p14:xfrm>
          </p:contentPart>
        </mc:Choice>
        <mc:Fallback xmlns="">
          <p:pic>
            <p:nvPicPr>
              <p:cNvPr id="16" name="墨迹 15">
                <a:extLst>
                  <a:ext uri="{FF2B5EF4-FFF2-40B4-BE49-F238E27FC236}">
                    <a16:creationId xmlns:a16="http://schemas.microsoft.com/office/drawing/2014/main" id="{37118BC4-F0A2-5147-9269-996CE5E3950A}"/>
                  </a:ext>
                </a:extLst>
              </p:cNvPr>
              <p:cNvPicPr/>
              <p:nvPr/>
            </p:nvPicPr>
            <p:blipFill>
              <a:blip r:embed="rId26"/>
              <a:stretch>
                <a:fillRect/>
              </a:stretch>
            </p:blipFill>
            <p:spPr>
              <a:xfrm>
                <a:off x="10140480" y="3231000"/>
                <a:ext cx="7326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墨迹 16">
                <a:extLst>
                  <a:ext uri="{FF2B5EF4-FFF2-40B4-BE49-F238E27FC236}">
                    <a16:creationId xmlns:a16="http://schemas.microsoft.com/office/drawing/2014/main" id="{7347B8AD-572E-EE49-B129-B43C88210D73}"/>
                  </a:ext>
                </a:extLst>
              </p14:cNvPr>
              <p14:cNvContentPartPr/>
              <p14:nvPr/>
            </p14:nvContentPartPr>
            <p14:xfrm>
              <a:off x="10152720" y="4192200"/>
              <a:ext cx="792000" cy="42840"/>
            </p14:xfrm>
          </p:contentPart>
        </mc:Choice>
        <mc:Fallback xmlns="">
          <p:pic>
            <p:nvPicPr>
              <p:cNvPr id="17" name="墨迹 16">
                <a:extLst>
                  <a:ext uri="{FF2B5EF4-FFF2-40B4-BE49-F238E27FC236}">
                    <a16:creationId xmlns:a16="http://schemas.microsoft.com/office/drawing/2014/main" id="{7347B8AD-572E-EE49-B129-B43C88210D73}"/>
                  </a:ext>
                </a:extLst>
              </p:cNvPr>
              <p:cNvPicPr/>
              <p:nvPr/>
            </p:nvPicPr>
            <p:blipFill>
              <a:blip r:embed="rId28"/>
              <a:stretch>
                <a:fillRect/>
              </a:stretch>
            </p:blipFill>
            <p:spPr>
              <a:xfrm>
                <a:off x="10136880" y="4128840"/>
                <a:ext cx="8233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墨迹 17">
                <a:extLst>
                  <a:ext uri="{FF2B5EF4-FFF2-40B4-BE49-F238E27FC236}">
                    <a16:creationId xmlns:a16="http://schemas.microsoft.com/office/drawing/2014/main" id="{19A99F14-AF8F-1D4F-B5C6-D298D8939571}"/>
                  </a:ext>
                </a:extLst>
              </p14:cNvPr>
              <p14:cNvContentPartPr/>
              <p14:nvPr/>
            </p14:nvContentPartPr>
            <p14:xfrm>
              <a:off x="10278360" y="4432320"/>
              <a:ext cx="497880" cy="13320"/>
            </p14:xfrm>
          </p:contentPart>
        </mc:Choice>
        <mc:Fallback xmlns="">
          <p:pic>
            <p:nvPicPr>
              <p:cNvPr id="18" name="墨迹 17">
                <a:extLst>
                  <a:ext uri="{FF2B5EF4-FFF2-40B4-BE49-F238E27FC236}">
                    <a16:creationId xmlns:a16="http://schemas.microsoft.com/office/drawing/2014/main" id="{19A99F14-AF8F-1D4F-B5C6-D298D8939571}"/>
                  </a:ext>
                </a:extLst>
              </p:cNvPr>
              <p:cNvPicPr/>
              <p:nvPr/>
            </p:nvPicPr>
            <p:blipFill>
              <a:blip r:embed="rId30"/>
              <a:stretch>
                <a:fillRect/>
              </a:stretch>
            </p:blipFill>
            <p:spPr>
              <a:xfrm>
                <a:off x="10262520" y="4368960"/>
                <a:ext cx="5292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墨迹 18">
                <a:extLst>
                  <a:ext uri="{FF2B5EF4-FFF2-40B4-BE49-F238E27FC236}">
                    <a16:creationId xmlns:a16="http://schemas.microsoft.com/office/drawing/2014/main" id="{CCC4F7D4-2867-3D47-A3E0-97BA434C8292}"/>
                  </a:ext>
                </a:extLst>
              </p14:cNvPr>
              <p14:cNvContentPartPr/>
              <p14:nvPr/>
            </p14:nvContentPartPr>
            <p14:xfrm>
              <a:off x="10040040" y="5237280"/>
              <a:ext cx="1287360" cy="6480"/>
            </p14:xfrm>
          </p:contentPart>
        </mc:Choice>
        <mc:Fallback xmlns="">
          <p:pic>
            <p:nvPicPr>
              <p:cNvPr id="19" name="墨迹 18">
                <a:extLst>
                  <a:ext uri="{FF2B5EF4-FFF2-40B4-BE49-F238E27FC236}">
                    <a16:creationId xmlns:a16="http://schemas.microsoft.com/office/drawing/2014/main" id="{CCC4F7D4-2867-3D47-A3E0-97BA434C8292}"/>
                  </a:ext>
                </a:extLst>
              </p:cNvPr>
              <p:cNvPicPr/>
              <p:nvPr/>
            </p:nvPicPr>
            <p:blipFill>
              <a:blip r:embed="rId32"/>
              <a:stretch>
                <a:fillRect/>
              </a:stretch>
            </p:blipFill>
            <p:spPr>
              <a:xfrm>
                <a:off x="10024200" y="5173920"/>
                <a:ext cx="13186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墨迹 19">
                <a:extLst>
                  <a:ext uri="{FF2B5EF4-FFF2-40B4-BE49-F238E27FC236}">
                    <a16:creationId xmlns:a16="http://schemas.microsoft.com/office/drawing/2014/main" id="{8CD1E648-6006-A84A-A8B3-C1E8FAD7B784}"/>
                  </a:ext>
                </a:extLst>
              </p14:cNvPr>
              <p14:cNvContentPartPr/>
              <p14:nvPr/>
            </p14:nvContentPartPr>
            <p14:xfrm>
              <a:off x="7246800" y="5796000"/>
              <a:ext cx="1635840" cy="45000"/>
            </p14:xfrm>
          </p:contentPart>
        </mc:Choice>
        <mc:Fallback xmlns="">
          <p:pic>
            <p:nvPicPr>
              <p:cNvPr id="20" name="墨迹 19">
                <a:extLst>
                  <a:ext uri="{FF2B5EF4-FFF2-40B4-BE49-F238E27FC236}">
                    <a16:creationId xmlns:a16="http://schemas.microsoft.com/office/drawing/2014/main" id="{8CD1E648-6006-A84A-A8B3-C1E8FAD7B784}"/>
                  </a:ext>
                </a:extLst>
              </p:cNvPr>
              <p:cNvPicPr/>
              <p:nvPr/>
            </p:nvPicPr>
            <p:blipFill>
              <a:blip r:embed="rId34"/>
              <a:stretch>
                <a:fillRect/>
              </a:stretch>
            </p:blipFill>
            <p:spPr>
              <a:xfrm>
                <a:off x="7230960" y="5732640"/>
                <a:ext cx="1667160" cy="171720"/>
              </a:xfrm>
              <a:prstGeom prst="rect">
                <a:avLst/>
              </a:prstGeom>
            </p:spPr>
          </p:pic>
        </mc:Fallback>
      </mc:AlternateContent>
    </p:spTree>
    <p:extLst>
      <p:ext uri="{BB962C8B-B14F-4D97-AF65-F5344CB8AC3E}">
        <p14:creationId xmlns:p14="http://schemas.microsoft.com/office/powerpoint/2010/main" val="794347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F87AE-33C9-2943-BE45-92A66BFACD71}"/>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Dynamo </a:t>
            </a:r>
            <a:r>
              <a:rPr kumimoji="1" lang="zh-CN" altLang="en-US" dirty="0">
                <a:latin typeface="Futura Medium" panose="020B0602020204020303" pitchFamily="34" charset="-79"/>
                <a:cs typeface="Futura Medium" panose="020B0602020204020303" pitchFamily="34" charset="-79"/>
              </a:rPr>
              <a:t>实现原理</a:t>
            </a:r>
          </a:p>
        </p:txBody>
      </p:sp>
      <p:sp>
        <p:nvSpPr>
          <p:cNvPr id="3" name="内容占位符 2">
            <a:extLst>
              <a:ext uri="{FF2B5EF4-FFF2-40B4-BE49-F238E27FC236}">
                <a16:creationId xmlns:a16="http://schemas.microsoft.com/office/drawing/2014/main" id="{5687B472-AF7C-604B-A4EB-3B44E8B02E09}"/>
              </a:ext>
            </a:extLst>
          </p:cNvPr>
          <p:cNvSpPr>
            <a:spLocks noGrp="1"/>
          </p:cNvSpPr>
          <p:nvPr>
            <p:ph sz="half" idx="1"/>
          </p:nvPr>
        </p:nvSpPr>
        <p:spPr>
          <a:xfrm>
            <a:off x="623635" y="1351536"/>
            <a:ext cx="5834786" cy="5029792"/>
          </a:xfrm>
          <a:solidFill>
            <a:schemeClr val="bg1"/>
          </a:solidFill>
        </p:spPr>
        <p:txBody>
          <a:bodyPr/>
          <a:lstStyle/>
          <a:p>
            <a:pPr eaLnBrk="1" latinLnBrk="1" hangingPunct="1">
              <a:lnSpc>
                <a:spcPct val="130000"/>
              </a:lnSpc>
            </a:pPr>
            <a:r>
              <a:rPr lang="en-US" altLang="zh-CN" sz="1800" dirty="0">
                <a:latin typeface="Gill Sans MT" panose="020B0502020104020203" pitchFamily="34" charset="0"/>
                <a:hlinkClick r:id="rId2"/>
              </a:rPr>
              <a:t>TorchDynamo</a:t>
            </a:r>
            <a:r>
              <a:rPr lang="en-US" altLang="zh-CN" sz="1800" dirty="0">
                <a:latin typeface="Gill Sans MT" panose="020B0502020104020203" pitchFamily="34" charset="0"/>
              </a:rPr>
              <a:t> is an early experiment that radically rethinks the approach for recapturing these optimization opportunities. It hooks into the </a:t>
            </a:r>
            <a:r>
              <a:rPr lang="en-US" altLang="zh-CN" sz="1800" dirty="0">
                <a:latin typeface="Gill Sans MT" panose="020B0502020104020203" pitchFamily="34" charset="0"/>
                <a:hlinkClick r:id="rId3"/>
              </a:rPr>
              <a:t>frame evaluation API</a:t>
            </a:r>
            <a:r>
              <a:rPr lang="en-US" altLang="zh-CN" sz="1800" dirty="0">
                <a:latin typeface="Gill Sans MT" panose="020B0502020104020203" pitchFamily="34" charset="0"/>
              </a:rPr>
              <a:t> in CPython to dynamically modify Python bytecode right before it is executed. </a:t>
            </a:r>
          </a:p>
          <a:p>
            <a:pPr eaLnBrk="1" latinLnBrk="1" hangingPunct="1">
              <a:lnSpc>
                <a:spcPct val="130000"/>
              </a:lnSpc>
            </a:pPr>
            <a:r>
              <a:rPr lang="en-US" altLang="zh-CN" sz="1800" dirty="0">
                <a:latin typeface="Gill Sans MT" panose="020B0502020104020203" pitchFamily="34" charset="0"/>
              </a:rPr>
              <a:t>This is analogous to what </a:t>
            </a:r>
            <a:r>
              <a:rPr lang="en-US" altLang="zh-CN" sz="1800" dirty="0">
                <a:latin typeface="Gill Sans MT" panose="020B0502020104020203" pitchFamily="34" charset="0"/>
                <a:hlinkClick r:id="rId4"/>
              </a:rPr>
              <a:t>DynamoRIO</a:t>
            </a:r>
            <a:r>
              <a:rPr lang="en-US" altLang="zh-CN" sz="1800" dirty="0">
                <a:latin typeface="Gill Sans MT" panose="020B0502020104020203" pitchFamily="34" charset="0"/>
              </a:rPr>
              <a:t> does by dynamically modifying x86 machine code.</a:t>
            </a:r>
          </a:p>
          <a:p>
            <a:pPr eaLnBrk="1" latinLnBrk="1" hangingPunct="1">
              <a:lnSpc>
                <a:spcPct val="130000"/>
              </a:lnSpc>
            </a:pPr>
            <a:r>
              <a:rPr lang="en-US" altLang="zh-CN" sz="1800" dirty="0">
                <a:latin typeface="Gill Sans MT" panose="020B0502020104020203" pitchFamily="34" charset="0"/>
              </a:rPr>
              <a:t>TorchDynamo dynamically rewrites Python bytecode in order to extract sequences of PyTorch operations into an </a:t>
            </a:r>
            <a:r>
              <a:rPr lang="en-US" altLang="zh-CN" sz="1800" dirty="0">
                <a:latin typeface="Gill Sans MT" panose="020B0502020104020203" pitchFamily="34" charset="0"/>
                <a:hlinkClick r:id="rId5"/>
              </a:rPr>
              <a:t>FX Graph</a:t>
            </a:r>
            <a:r>
              <a:rPr lang="en-US" altLang="zh-CN" sz="1800" dirty="0">
                <a:latin typeface="Gill Sans MT" panose="020B0502020104020203" pitchFamily="34" charset="0"/>
              </a:rPr>
              <a:t> which is then just-in-time compiled with a user-defined compiler. </a:t>
            </a:r>
          </a:p>
          <a:p>
            <a:pPr eaLnBrk="1" latinLnBrk="1" hangingPunct="1">
              <a:lnSpc>
                <a:spcPct val="130000"/>
              </a:lnSpc>
            </a:pPr>
            <a:r>
              <a:rPr lang="en-US" altLang="zh-CN" sz="1800" dirty="0">
                <a:latin typeface="Gill Sans MT" panose="020B0502020104020203" pitchFamily="34" charset="0"/>
              </a:rPr>
              <a:t>It creates FX Graph through bytecode analysis, not tracing, and is designed to generating smaller graph fragments that can be mixed with Python execution.</a:t>
            </a:r>
            <a:endParaRPr kumimoji="1" lang="zh-CN" altLang="en-US" sz="1800" dirty="0">
              <a:latin typeface="Gill Sans MT" panose="020B0502020104020203" pitchFamily="34" charset="0"/>
            </a:endParaRPr>
          </a:p>
        </p:txBody>
      </p:sp>
      <p:pic>
        <p:nvPicPr>
          <p:cNvPr id="5" name="图片 4">
            <a:extLst>
              <a:ext uri="{FF2B5EF4-FFF2-40B4-BE49-F238E27FC236}">
                <a16:creationId xmlns:a16="http://schemas.microsoft.com/office/drawing/2014/main" id="{94B35D23-2616-B44D-96E8-A53B6EDAAC3F}"/>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588265" y="974165"/>
            <a:ext cx="4968552" cy="5189188"/>
          </a:xfrm>
          <a:prstGeom prst="rect">
            <a:avLst/>
          </a:prstGeom>
        </p:spPr>
      </p:pic>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E8E2FDAC-73EC-8C49-9C66-584986CE4EA2}"/>
                  </a:ext>
                </a:extLst>
              </p14:cNvPr>
              <p14:cNvContentPartPr/>
              <p14:nvPr/>
            </p14:nvContentPartPr>
            <p14:xfrm>
              <a:off x="5614560" y="2298240"/>
              <a:ext cx="585000" cy="5760"/>
            </p14:xfrm>
          </p:contentPart>
        </mc:Choice>
        <mc:Fallback xmlns="">
          <p:pic>
            <p:nvPicPr>
              <p:cNvPr id="4" name="墨迹 3">
                <a:extLst>
                  <a:ext uri="{FF2B5EF4-FFF2-40B4-BE49-F238E27FC236}">
                    <a16:creationId xmlns:a16="http://schemas.microsoft.com/office/drawing/2014/main" id="{E8E2FDAC-73EC-8C49-9C66-584986CE4EA2}"/>
                  </a:ext>
                </a:extLst>
              </p:cNvPr>
              <p:cNvPicPr/>
              <p:nvPr/>
            </p:nvPicPr>
            <p:blipFill>
              <a:blip r:embed="rId8"/>
              <a:stretch>
                <a:fillRect/>
              </a:stretch>
            </p:blipFill>
            <p:spPr>
              <a:xfrm>
                <a:off x="5598720" y="2234880"/>
                <a:ext cx="6163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02F8174F-3201-2441-AF7C-BDD36328263D}"/>
                  </a:ext>
                </a:extLst>
              </p14:cNvPr>
              <p14:cNvContentPartPr/>
              <p14:nvPr/>
            </p14:nvContentPartPr>
            <p14:xfrm>
              <a:off x="1566000" y="2679840"/>
              <a:ext cx="2232000" cy="30600"/>
            </p14:xfrm>
          </p:contentPart>
        </mc:Choice>
        <mc:Fallback xmlns="">
          <p:pic>
            <p:nvPicPr>
              <p:cNvPr id="6" name="墨迹 5">
                <a:extLst>
                  <a:ext uri="{FF2B5EF4-FFF2-40B4-BE49-F238E27FC236}">
                    <a16:creationId xmlns:a16="http://schemas.microsoft.com/office/drawing/2014/main" id="{02F8174F-3201-2441-AF7C-BDD36328263D}"/>
                  </a:ext>
                </a:extLst>
              </p:cNvPr>
              <p:cNvPicPr/>
              <p:nvPr/>
            </p:nvPicPr>
            <p:blipFill>
              <a:blip r:embed="rId10"/>
              <a:stretch>
                <a:fillRect/>
              </a:stretch>
            </p:blipFill>
            <p:spPr>
              <a:xfrm>
                <a:off x="1550160" y="2616480"/>
                <a:ext cx="22633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墨迹 6">
                <a:extLst>
                  <a:ext uri="{FF2B5EF4-FFF2-40B4-BE49-F238E27FC236}">
                    <a16:creationId xmlns:a16="http://schemas.microsoft.com/office/drawing/2014/main" id="{E4B15BB8-AF77-CA46-9A77-F6713CC1D765}"/>
                  </a:ext>
                </a:extLst>
              </p14:cNvPr>
              <p14:cNvContentPartPr/>
              <p14:nvPr/>
            </p14:nvContentPartPr>
            <p14:xfrm>
              <a:off x="3923640" y="2691360"/>
              <a:ext cx="809640" cy="360"/>
            </p14:xfrm>
          </p:contentPart>
        </mc:Choice>
        <mc:Fallback xmlns="">
          <p:pic>
            <p:nvPicPr>
              <p:cNvPr id="7" name="墨迹 6">
                <a:extLst>
                  <a:ext uri="{FF2B5EF4-FFF2-40B4-BE49-F238E27FC236}">
                    <a16:creationId xmlns:a16="http://schemas.microsoft.com/office/drawing/2014/main" id="{E4B15BB8-AF77-CA46-9A77-F6713CC1D765}"/>
                  </a:ext>
                </a:extLst>
              </p:cNvPr>
              <p:cNvPicPr/>
              <p:nvPr/>
            </p:nvPicPr>
            <p:blipFill>
              <a:blip r:embed="rId12"/>
              <a:stretch>
                <a:fillRect/>
              </a:stretch>
            </p:blipFill>
            <p:spPr>
              <a:xfrm>
                <a:off x="3907800" y="2628000"/>
                <a:ext cx="840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墨迹 7">
                <a:extLst>
                  <a:ext uri="{FF2B5EF4-FFF2-40B4-BE49-F238E27FC236}">
                    <a16:creationId xmlns:a16="http://schemas.microsoft.com/office/drawing/2014/main" id="{8CEAA930-83D6-E74A-87EA-D73486C00DA0}"/>
                  </a:ext>
                </a:extLst>
              </p14:cNvPr>
              <p14:cNvContentPartPr/>
              <p14:nvPr/>
            </p14:nvContentPartPr>
            <p14:xfrm>
              <a:off x="1009800" y="3016440"/>
              <a:ext cx="964440" cy="360"/>
            </p14:xfrm>
          </p:contentPart>
        </mc:Choice>
        <mc:Fallback xmlns="">
          <p:pic>
            <p:nvPicPr>
              <p:cNvPr id="8" name="墨迹 7">
                <a:extLst>
                  <a:ext uri="{FF2B5EF4-FFF2-40B4-BE49-F238E27FC236}">
                    <a16:creationId xmlns:a16="http://schemas.microsoft.com/office/drawing/2014/main" id="{8CEAA930-83D6-E74A-87EA-D73486C00DA0}"/>
                  </a:ext>
                </a:extLst>
              </p:cNvPr>
              <p:cNvPicPr/>
              <p:nvPr/>
            </p:nvPicPr>
            <p:blipFill>
              <a:blip r:embed="rId14"/>
              <a:stretch>
                <a:fillRect/>
              </a:stretch>
            </p:blipFill>
            <p:spPr>
              <a:xfrm>
                <a:off x="993960" y="2953080"/>
                <a:ext cx="995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墨迹 8">
                <a:extLst>
                  <a:ext uri="{FF2B5EF4-FFF2-40B4-BE49-F238E27FC236}">
                    <a16:creationId xmlns:a16="http://schemas.microsoft.com/office/drawing/2014/main" id="{62D4A687-F8B6-7744-A267-6FBBF89DD0A3}"/>
                  </a:ext>
                </a:extLst>
              </p14:cNvPr>
              <p14:cNvContentPartPr/>
              <p14:nvPr/>
            </p14:nvContentPartPr>
            <p14:xfrm>
              <a:off x="3348360" y="3360960"/>
              <a:ext cx="1217880" cy="21960"/>
            </p14:xfrm>
          </p:contentPart>
        </mc:Choice>
        <mc:Fallback xmlns="">
          <p:pic>
            <p:nvPicPr>
              <p:cNvPr id="9" name="墨迹 8">
                <a:extLst>
                  <a:ext uri="{FF2B5EF4-FFF2-40B4-BE49-F238E27FC236}">
                    <a16:creationId xmlns:a16="http://schemas.microsoft.com/office/drawing/2014/main" id="{62D4A687-F8B6-7744-A267-6FBBF89DD0A3}"/>
                  </a:ext>
                </a:extLst>
              </p:cNvPr>
              <p:cNvPicPr/>
              <p:nvPr/>
            </p:nvPicPr>
            <p:blipFill>
              <a:blip r:embed="rId16"/>
              <a:stretch>
                <a:fillRect/>
              </a:stretch>
            </p:blipFill>
            <p:spPr>
              <a:xfrm>
                <a:off x="3332520" y="3297600"/>
                <a:ext cx="12492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墨迹 9">
                <a:extLst>
                  <a:ext uri="{FF2B5EF4-FFF2-40B4-BE49-F238E27FC236}">
                    <a16:creationId xmlns:a16="http://schemas.microsoft.com/office/drawing/2014/main" id="{19EB7E3F-8D78-ED42-A85A-CA0E95ACD331}"/>
                  </a:ext>
                </a:extLst>
              </p14:cNvPr>
              <p14:cNvContentPartPr/>
              <p14:nvPr/>
            </p14:nvContentPartPr>
            <p14:xfrm>
              <a:off x="2020680" y="3705840"/>
              <a:ext cx="1820520" cy="49680"/>
            </p14:xfrm>
          </p:contentPart>
        </mc:Choice>
        <mc:Fallback xmlns="">
          <p:pic>
            <p:nvPicPr>
              <p:cNvPr id="10" name="墨迹 9">
                <a:extLst>
                  <a:ext uri="{FF2B5EF4-FFF2-40B4-BE49-F238E27FC236}">
                    <a16:creationId xmlns:a16="http://schemas.microsoft.com/office/drawing/2014/main" id="{19EB7E3F-8D78-ED42-A85A-CA0E95ACD331}"/>
                  </a:ext>
                </a:extLst>
              </p:cNvPr>
              <p:cNvPicPr/>
              <p:nvPr/>
            </p:nvPicPr>
            <p:blipFill>
              <a:blip r:embed="rId18"/>
              <a:stretch>
                <a:fillRect/>
              </a:stretch>
            </p:blipFill>
            <p:spPr>
              <a:xfrm>
                <a:off x="2004840" y="3642480"/>
                <a:ext cx="1851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墨迹 10">
                <a:extLst>
                  <a:ext uri="{FF2B5EF4-FFF2-40B4-BE49-F238E27FC236}">
                    <a16:creationId xmlns:a16="http://schemas.microsoft.com/office/drawing/2014/main" id="{F86644A1-4E79-C846-ACD0-72092F02F269}"/>
                  </a:ext>
                </a:extLst>
              </p14:cNvPr>
              <p14:cNvContentPartPr/>
              <p14:nvPr/>
            </p14:nvContentPartPr>
            <p14:xfrm>
              <a:off x="1068840" y="4074840"/>
              <a:ext cx="922320" cy="16560"/>
            </p14:xfrm>
          </p:contentPart>
        </mc:Choice>
        <mc:Fallback xmlns="">
          <p:pic>
            <p:nvPicPr>
              <p:cNvPr id="11" name="墨迹 10">
                <a:extLst>
                  <a:ext uri="{FF2B5EF4-FFF2-40B4-BE49-F238E27FC236}">
                    <a16:creationId xmlns:a16="http://schemas.microsoft.com/office/drawing/2014/main" id="{F86644A1-4E79-C846-ACD0-72092F02F269}"/>
                  </a:ext>
                </a:extLst>
              </p:cNvPr>
              <p:cNvPicPr/>
              <p:nvPr/>
            </p:nvPicPr>
            <p:blipFill>
              <a:blip r:embed="rId20"/>
              <a:stretch>
                <a:fillRect/>
              </a:stretch>
            </p:blipFill>
            <p:spPr>
              <a:xfrm>
                <a:off x="1053000" y="4011480"/>
                <a:ext cx="9536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墨迹 11">
                <a:extLst>
                  <a:ext uri="{FF2B5EF4-FFF2-40B4-BE49-F238E27FC236}">
                    <a16:creationId xmlns:a16="http://schemas.microsoft.com/office/drawing/2014/main" id="{985E3C3D-E88B-5847-A71D-2B60DEC15F7C}"/>
                  </a:ext>
                </a:extLst>
              </p14:cNvPr>
              <p14:cNvContentPartPr/>
              <p14:nvPr/>
            </p14:nvContentPartPr>
            <p14:xfrm>
              <a:off x="2455920" y="4099320"/>
              <a:ext cx="3585960" cy="115200"/>
            </p14:xfrm>
          </p:contentPart>
        </mc:Choice>
        <mc:Fallback xmlns="">
          <p:pic>
            <p:nvPicPr>
              <p:cNvPr id="12" name="墨迹 11">
                <a:extLst>
                  <a:ext uri="{FF2B5EF4-FFF2-40B4-BE49-F238E27FC236}">
                    <a16:creationId xmlns:a16="http://schemas.microsoft.com/office/drawing/2014/main" id="{985E3C3D-E88B-5847-A71D-2B60DEC15F7C}"/>
                  </a:ext>
                </a:extLst>
              </p:cNvPr>
              <p:cNvPicPr/>
              <p:nvPr/>
            </p:nvPicPr>
            <p:blipFill>
              <a:blip r:embed="rId22"/>
              <a:stretch>
                <a:fillRect/>
              </a:stretch>
            </p:blipFill>
            <p:spPr>
              <a:xfrm>
                <a:off x="2440080" y="4035960"/>
                <a:ext cx="36172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墨迹 12">
                <a:extLst>
                  <a:ext uri="{FF2B5EF4-FFF2-40B4-BE49-F238E27FC236}">
                    <a16:creationId xmlns:a16="http://schemas.microsoft.com/office/drawing/2014/main" id="{F842B5D0-BAE3-5042-AC97-A9BAF0C26612}"/>
                  </a:ext>
                </a:extLst>
              </p14:cNvPr>
              <p14:cNvContentPartPr/>
              <p14:nvPr/>
            </p14:nvContentPartPr>
            <p14:xfrm>
              <a:off x="4471200" y="4100040"/>
              <a:ext cx="1299240" cy="16560"/>
            </p14:xfrm>
          </p:contentPart>
        </mc:Choice>
        <mc:Fallback xmlns="">
          <p:pic>
            <p:nvPicPr>
              <p:cNvPr id="13" name="墨迹 12">
                <a:extLst>
                  <a:ext uri="{FF2B5EF4-FFF2-40B4-BE49-F238E27FC236}">
                    <a16:creationId xmlns:a16="http://schemas.microsoft.com/office/drawing/2014/main" id="{F842B5D0-BAE3-5042-AC97-A9BAF0C26612}"/>
                  </a:ext>
                </a:extLst>
              </p:cNvPr>
              <p:cNvPicPr/>
              <p:nvPr/>
            </p:nvPicPr>
            <p:blipFill>
              <a:blip r:embed="rId24"/>
              <a:stretch>
                <a:fillRect/>
              </a:stretch>
            </p:blipFill>
            <p:spPr>
              <a:xfrm>
                <a:off x="4455360" y="4036680"/>
                <a:ext cx="13305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墨迹 13">
                <a:extLst>
                  <a:ext uri="{FF2B5EF4-FFF2-40B4-BE49-F238E27FC236}">
                    <a16:creationId xmlns:a16="http://schemas.microsoft.com/office/drawing/2014/main" id="{12D021CC-B81F-4E4E-94AA-BE4185EF3B8C}"/>
                  </a:ext>
                </a:extLst>
              </p14:cNvPr>
              <p14:cNvContentPartPr/>
              <p14:nvPr/>
            </p14:nvContentPartPr>
            <p14:xfrm>
              <a:off x="1097640" y="4822920"/>
              <a:ext cx="1307520" cy="10800"/>
            </p14:xfrm>
          </p:contentPart>
        </mc:Choice>
        <mc:Fallback xmlns="">
          <p:pic>
            <p:nvPicPr>
              <p:cNvPr id="14" name="墨迹 13">
                <a:extLst>
                  <a:ext uri="{FF2B5EF4-FFF2-40B4-BE49-F238E27FC236}">
                    <a16:creationId xmlns:a16="http://schemas.microsoft.com/office/drawing/2014/main" id="{12D021CC-B81F-4E4E-94AA-BE4185EF3B8C}"/>
                  </a:ext>
                </a:extLst>
              </p:cNvPr>
              <p:cNvPicPr/>
              <p:nvPr/>
            </p:nvPicPr>
            <p:blipFill>
              <a:blip r:embed="rId26"/>
              <a:stretch>
                <a:fillRect/>
              </a:stretch>
            </p:blipFill>
            <p:spPr>
              <a:xfrm>
                <a:off x="1081800" y="4759560"/>
                <a:ext cx="13388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墨迹 14">
                <a:extLst>
                  <a:ext uri="{FF2B5EF4-FFF2-40B4-BE49-F238E27FC236}">
                    <a16:creationId xmlns:a16="http://schemas.microsoft.com/office/drawing/2014/main" id="{612DC362-34CD-F54D-953C-C3611B9EA491}"/>
                  </a:ext>
                </a:extLst>
              </p14:cNvPr>
              <p14:cNvContentPartPr/>
              <p14:nvPr/>
            </p14:nvContentPartPr>
            <p14:xfrm>
              <a:off x="3123360" y="4801680"/>
              <a:ext cx="2330280" cy="21960"/>
            </p14:xfrm>
          </p:contentPart>
        </mc:Choice>
        <mc:Fallback xmlns="">
          <p:pic>
            <p:nvPicPr>
              <p:cNvPr id="15" name="墨迹 14">
                <a:extLst>
                  <a:ext uri="{FF2B5EF4-FFF2-40B4-BE49-F238E27FC236}">
                    <a16:creationId xmlns:a16="http://schemas.microsoft.com/office/drawing/2014/main" id="{612DC362-34CD-F54D-953C-C3611B9EA491}"/>
                  </a:ext>
                </a:extLst>
              </p:cNvPr>
              <p:cNvPicPr/>
              <p:nvPr/>
            </p:nvPicPr>
            <p:blipFill>
              <a:blip r:embed="rId28"/>
              <a:stretch>
                <a:fillRect/>
              </a:stretch>
            </p:blipFill>
            <p:spPr>
              <a:xfrm>
                <a:off x="3107520" y="4738320"/>
                <a:ext cx="23616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墨迹 15">
                <a:extLst>
                  <a:ext uri="{FF2B5EF4-FFF2-40B4-BE49-F238E27FC236}">
                    <a16:creationId xmlns:a16="http://schemas.microsoft.com/office/drawing/2014/main" id="{16A422A5-9DFA-9C4A-901D-FEF64BE358A1}"/>
                  </a:ext>
                </a:extLst>
              </p14:cNvPr>
              <p14:cNvContentPartPr/>
              <p14:nvPr/>
            </p14:nvContentPartPr>
            <p14:xfrm>
              <a:off x="1851840" y="5525640"/>
              <a:ext cx="911520" cy="7920"/>
            </p14:xfrm>
          </p:contentPart>
        </mc:Choice>
        <mc:Fallback xmlns="">
          <p:pic>
            <p:nvPicPr>
              <p:cNvPr id="16" name="墨迹 15">
                <a:extLst>
                  <a:ext uri="{FF2B5EF4-FFF2-40B4-BE49-F238E27FC236}">
                    <a16:creationId xmlns:a16="http://schemas.microsoft.com/office/drawing/2014/main" id="{16A422A5-9DFA-9C4A-901D-FEF64BE358A1}"/>
                  </a:ext>
                </a:extLst>
              </p:cNvPr>
              <p:cNvPicPr/>
              <p:nvPr/>
            </p:nvPicPr>
            <p:blipFill>
              <a:blip r:embed="rId30"/>
              <a:stretch>
                <a:fillRect/>
              </a:stretch>
            </p:blipFill>
            <p:spPr>
              <a:xfrm>
                <a:off x="1836000" y="5462280"/>
                <a:ext cx="9428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墨迹 16">
                <a:extLst>
                  <a:ext uri="{FF2B5EF4-FFF2-40B4-BE49-F238E27FC236}">
                    <a16:creationId xmlns:a16="http://schemas.microsoft.com/office/drawing/2014/main" id="{7FBFC9FF-B099-B24E-B494-301BFCC6BB12}"/>
                  </a:ext>
                </a:extLst>
              </p14:cNvPr>
              <p14:cNvContentPartPr/>
              <p14:nvPr/>
            </p14:nvContentPartPr>
            <p14:xfrm>
              <a:off x="2110320" y="6234120"/>
              <a:ext cx="2438640" cy="29520"/>
            </p14:xfrm>
          </p:contentPart>
        </mc:Choice>
        <mc:Fallback xmlns="">
          <p:pic>
            <p:nvPicPr>
              <p:cNvPr id="17" name="墨迹 16">
                <a:extLst>
                  <a:ext uri="{FF2B5EF4-FFF2-40B4-BE49-F238E27FC236}">
                    <a16:creationId xmlns:a16="http://schemas.microsoft.com/office/drawing/2014/main" id="{7FBFC9FF-B099-B24E-B494-301BFCC6BB12}"/>
                  </a:ext>
                </a:extLst>
              </p:cNvPr>
              <p:cNvPicPr/>
              <p:nvPr/>
            </p:nvPicPr>
            <p:blipFill>
              <a:blip r:embed="rId32"/>
              <a:stretch>
                <a:fillRect/>
              </a:stretch>
            </p:blipFill>
            <p:spPr>
              <a:xfrm>
                <a:off x="2094480" y="6170760"/>
                <a:ext cx="2469960" cy="156240"/>
              </a:xfrm>
              <a:prstGeom prst="rect">
                <a:avLst/>
              </a:prstGeom>
            </p:spPr>
          </p:pic>
        </mc:Fallback>
      </mc:AlternateContent>
    </p:spTree>
    <p:extLst>
      <p:ext uri="{BB962C8B-B14F-4D97-AF65-F5344CB8AC3E}">
        <p14:creationId xmlns:p14="http://schemas.microsoft.com/office/powerpoint/2010/main" val="4149338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4DD1E45-8B60-0D44-874C-41BCF98A3C97}"/>
              </a:ext>
            </a:extLst>
          </p:cNvPr>
          <p:cNvPicPr>
            <a:picLocks noChangeAspect="1"/>
          </p:cNvPicPr>
          <p:nvPr/>
        </p:nvPicPr>
        <p:blipFill>
          <a:blip r:embed="rId2"/>
          <a:stretch>
            <a:fillRect/>
          </a:stretch>
        </p:blipFill>
        <p:spPr>
          <a:xfrm>
            <a:off x="769789" y="3068960"/>
            <a:ext cx="6026071" cy="2828785"/>
          </a:xfrm>
          <a:prstGeom prst="rect">
            <a:avLst/>
          </a:prstGeom>
        </p:spPr>
      </p:pic>
      <p:pic>
        <p:nvPicPr>
          <p:cNvPr id="3" name="图片 2">
            <a:extLst>
              <a:ext uri="{FF2B5EF4-FFF2-40B4-BE49-F238E27FC236}">
                <a16:creationId xmlns:a16="http://schemas.microsoft.com/office/drawing/2014/main" id="{106C6F5C-FA8A-3B42-BAE1-AD7E84DC56E9}"/>
              </a:ext>
            </a:extLst>
          </p:cNvPr>
          <p:cNvPicPr>
            <a:picLocks noChangeAspect="1"/>
          </p:cNvPicPr>
          <p:nvPr/>
        </p:nvPicPr>
        <p:blipFill>
          <a:blip r:embed="rId3"/>
          <a:stretch>
            <a:fillRect/>
          </a:stretch>
        </p:blipFill>
        <p:spPr>
          <a:xfrm>
            <a:off x="7206514" y="3140968"/>
            <a:ext cx="4494242" cy="2756777"/>
          </a:xfrm>
          <a:prstGeom prst="rect">
            <a:avLst/>
          </a:prstGeom>
        </p:spPr>
      </p:pic>
      <p:sp>
        <p:nvSpPr>
          <p:cNvPr id="4" name="标题 3">
            <a:extLst>
              <a:ext uri="{FF2B5EF4-FFF2-40B4-BE49-F238E27FC236}">
                <a16:creationId xmlns:a16="http://schemas.microsoft.com/office/drawing/2014/main" id="{C484A01D-3484-F542-BEE8-ED008EA5B3FA}"/>
              </a:ext>
            </a:extLst>
          </p:cNvPr>
          <p:cNvSpPr>
            <a:spLocks noGrp="1"/>
          </p:cNvSpPr>
          <p:nvPr>
            <p:ph type="title"/>
          </p:nvPr>
        </p:nvSpPr>
        <p:spPr/>
        <p:txBody>
          <a:bodyPr/>
          <a:lstStyle/>
          <a:p>
            <a:r>
              <a:rPr lang="en-US" altLang="zh-CN" b="0" dirty="0"/>
              <a:t>TORCH.FX NODE SEMANTICS</a:t>
            </a:r>
            <a:endParaRPr lang="zh-CN" altLang="en-US" b="0" dirty="0"/>
          </a:p>
        </p:txBody>
      </p:sp>
      <p:sp>
        <p:nvSpPr>
          <p:cNvPr id="5" name="内容占位符 4">
            <a:extLst>
              <a:ext uri="{FF2B5EF4-FFF2-40B4-BE49-F238E27FC236}">
                <a16:creationId xmlns:a16="http://schemas.microsoft.com/office/drawing/2014/main" id="{BB388502-E469-9447-950C-0A898499B241}"/>
              </a:ext>
            </a:extLst>
          </p:cNvPr>
          <p:cNvSpPr>
            <a:spLocks noGrp="1"/>
          </p:cNvSpPr>
          <p:nvPr>
            <p:ph sz="half" idx="1"/>
          </p:nvPr>
        </p:nvSpPr>
        <p:spPr>
          <a:xfrm>
            <a:off x="623635" y="1412776"/>
            <a:ext cx="10963473" cy="1512168"/>
          </a:xfrm>
        </p:spPr>
        <p:txBody>
          <a:bodyPr/>
          <a:lstStyle/>
          <a:p>
            <a:r>
              <a:rPr lang="en-US" altLang="zh-CN" dirty="0" err="1"/>
              <a:t>t</a:t>
            </a:r>
            <a:r>
              <a:rPr lang="en-US" altLang="zh-CN" dirty="0" err="1">
                <a:latin typeface="Gill Sans MT" panose="020B0502020104020203" pitchFamily="34" charset="0"/>
              </a:rPr>
              <a:t>orch.fx</a:t>
            </a:r>
            <a:r>
              <a:rPr lang="en-US" altLang="zh-CN" dirty="0">
                <a:latin typeface="Gill Sans MT" panose="020B0502020104020203" pitchFamily="34" charset="0"/>
              </a:rPr>
              <a:t> represents programs in a DAG-based IR,</a:t>
            </a:r>
            <a:r>
              <a:rPr lang="zh-CN" altLang="en-US" dirty="0">
                <a:latin typeface="Gill Sans MT" panose="020B0502020104020203" pitchFamily="34" charset="0"/>
              </a:rPr>
              <a:t> </a:t>
            </a:r>
            <a:r>
              <a:rPr lang="en-US" altLang="zh-CN" dirty="0">
                <a:latin typeface="Gill Sans MT" panose="020B0502020104020203" pitchFamily="34" charset="0"/>
              </a:rPr>
              <a:t>which contains a linear series of Node objects representing operations. Nodes have a string opcode, describing what type of operation the Node represents.</a:t>
            </a:r>
            <a:r>
              <a:rPr lang="zh-CN" altLang="en-US" dirty="0">
                <a:latin typeface="Gill Sans MT" panose="020B0502020104020203" pitchFamily="34" charset="0"/>
              </a:rPr>
              <a:t> </a:t>
            </a:r>
            <a:r>
              <a:rPr lang="en-US" altLang="zh-CN" dirty="0">
                <a:latin typeface="Gill Sans MT" panose="020B0502020104020203" pitchFamily="34" charset="0"/>
              </a:rPr>
              <a:t>Nodes have an associated target, which is the call target for call nodes (</a:t>
            </a:r>
            <a:r>
              <a:rPr lang="en-US" altLang="zh-CN" dirty="0" err="1">
                <a:latin typeface="Gill Sans MT" panose="020B0502020104020203" pitchFamily="34" charset="0"/>
              </a:rPr>
              <a:t>call_module</a:t>
            </a:r>
            <a:r>
              <a:rPr lang="en-US" altLang="zh-CN" dirty="0">
                <a:latin typeface="Gill Sans MT" panose="020B0502020104020203" pitchFamily="34" charset="0"/>
              </a:rPr>
              <a:t>, </a:t>
            </a:r>
            <a:r>
              <a:rPr lang="en-US" altLang="zh-CN" dirty="0" err="1">
                <a:latin typeface="Gill Sans MT" panose="020B0502020104020203" pitchFamily="34" charset="0"/>
              </a:rPr>
              <a:t>call_function</a:t>
            </a:r>
            <a:r>
              <a:rPr lang="en-US" altLang="zh-CN" dirty="0">
                <a:latin typeface="Gill Sans MT" panose="020B0502020104020203" pitchFamily="34" charset="0"/>
              </a:rPr>
              <a:t>, and </a:t>
            </a:r>
            <a:r>
              <a:rPr lang="en-US" altLang="zh-CN" dirty="0" err="1">
                <a:latin typeface="Gill Sans MT" panose="020B0502020104020203" pitchFamily="34" charset="0"/>
              </a:rPr>
              <a:t>call_method</a:t>
            </a:r>
            <a:r>
              <a:rPr lang="en-US" altLang="zh-CN" dirty="0">
                <a:latin typeface="Gill Sans MT" panose="020B0502020104020203" pitchFamily="34" charset="0"/>
              </a:rPr>
              <a:t>).</a:t>
            </a:r>
            <a:endParaRPr lang="zh-CN" altLang="en-US" dirty="0">
              <a:latin typeface="Gill Sans MT" panose="020B0502020104020203" pitchFamily="34" charset="0"/>
            </a:endParaRPr>
          </a:p>
        </p:txBody>
      </p:sp>
      <mc:AlternateContent xmlns:mc="http://schemas.openxmlformats.org/markup-compatibility/2006" xmlns:p14="http://schemas.microsoft.com/office/powerpoint/2010/main">
        <mc:Choice Requires="p14">
          <p:contentPart p14:bwMode="auto" r:id="rId4">
            <p14:nvContentPartPr>
              <p14:cNvPr id="6" name="墨迹 5">
                <a:extLst>
                  <a:ext uri="{FF2B5EF4-FFF2-40B4-BE49-F238E27FC236}">
                    <a16:creationId xmlns:a16="http://schemas.microsoft.com/office/drawing/2014/main" id="{51348EA4-CAEE-FE47-96DE-9C79CBCCAD99}"/>
                  </a:ext>
                </a:extLst>
              </p14:cNvPr>
              <p14:cNvContentPartPr/>
              <p14:nvPr/>
            </p14:nvContentPartPr>
            <p14:xfrm>
              <a:off x="981720" y="901440"/>
              <a:ext cx="1347120" cy="43560"/>
            </p14:xfrm>
          </p:contentPart>
        </mc:Choice>
        <mc:Fallback xmlns="">
          <p:pic>
            <p:nvPicPr>
              <p:cNvPr id="6" name="墨迹 5">
                <a:extLst>
                  <a:ext uri="{FF2B5EF4-FFF2-40B4-BE49-F238E27FC236}">
                    <a16:creationId xmlns:a16="http://schemas.microsoft.com/office/drawing/2014/main" id="{51348EA4-CAEE-FE47-96DE-9C79CBCCAD99}"/>
                  </a:ext>
                </a:extLst>
              </p:cNvPr>
              <p:cNvPicPr/>
              <p:nvPr/>
            </p:nvPicPr>
            <p:blipFill>
              <a:blip r:embed="rId5"/>
              <a:stretch>
                <a:fillRect/>
              </a:stretch>
            </p:blipFill>
            <p:spPr>
              <a:xfrm>
                <a:off x="965880" y="838080"/>
                <a:ext cx="13784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58FD6556-5C8F-5D49-A1C5-1FE9E9DADAA6}"/>
                  </a:ext>
                </a:extLst>
              </p14:cNvPr>
              <p14:cNvContentPartPr/>
              <p14:nvPr/>
            </p14:nvContentPartPr>
            <p14:xfrm>
              <a:off x="1553400" y="3234240"/>
              <a:ext cx="1587960" cy="17640"/>
            </p14:xfrm>
          </p:contentPart>
        </mc:Choice>
        <mc:Fallback xmlns="">
          <p:pic>
            <p:nvPicPr>
              <p:cNvPr id="7" name="墨迹 6">
                <a:extLst>
                  <a:ext uri="{FF2B5EF4-FFF2-40B4-BE49-F238E27FC236}">
                    <a16:creationId xmlns:a16="http://schemas.microsoft.com/office/drawing/2014/main" id="{58FD6556-5C8F-5D49-A1C5-1FE9E9DADAA6}"/>
                  </a:ext>
                </a:extLst>
              </p:cNvPr>
              <p:cNvPicPr/>
              <p:nvPr/>
            </p:nvPicPr>
            <p:blipFill>
              <a:blip r:embed="rId7"/>
              <a:stretch>
                <a:fillRect/>
              </a:stretch>
            </p:blipFill>
            <p:spPr>
              <a:xfrm>
                <a:off x="1537560" y="3170880"/>
                <a:ext cx="16192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AD1FA022-54B0-F448-A0D5-DDDE73E920B5}"/>
                  </a:ext>
                </a:extLst>
              </p14:cNvPr>
              <p14:cNvContentPartPr/>
              <p14:nvPr/>
            </p14:nvContentPartPr>
            <p14:xfrm>
              <a:off x="1130760" y="4105080"/>
              <a:ext cx="948240" cy="360"/>
            </p14:xfrm>
          </p:contentPart>
        </mc:Choice>
        <mc:Fallback xmlns="">
          <p:pic>
            <p:nvPicPr>
              <p:cNvPr id="8" name="墨迹 7">
                <a:extLst>
                  <a:ext uri="{FF2B5EF4-FFF2-40B4-BE49-F238E27FC236}">
                    <a16:creationId xmlns:a16="http://schemas.microsoft.com/office/drawing/2014/main" id="{AD1FA022-54B0-F448-A0D5-DDDE73E920B5}"/>
                  </a:ext>
                </a:extLst>
              </p:cNvPr>
              <p:cNvPicPr/>
              <p:nvPr/>
            </p:nvPicPr>
            <p:blipFill>
              <a:blip r:embed="rId9"/>
              <a:stretch>
                <a:fillRect/>
              </a:stretch>
            </p:blipFill>
            <p:spPr>
              <a:xfrm>
                <a:off x="1114920" y="4041720"/>
                <a:ext cx="979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墨迹 8">
                <a:extLst>
                  <a:ext uri="{FF2B5EF4-FFF2-40B4-BE49-F238E27FC236}">
                    <a16:creationId xmlns:a16="http://schemas.microsoft.com/office/drawing/2014/main" id="{E4319E0D-1787-8044-8F96-D7CFB47C81D0}"/>
                  </a:ext>
                </a:extLst>
              </p14:cNvPr>
              <p14:cNvContentPartPr/>
              <p14:nvPr/>
            </p14:nvContentPartPr>
            <p14:xfrm>
              <a:off x="1243080" y="4391280"/>
              <a:ext cx="600120" cy="6120"/>
            </p14:xfrm>
          </p:contentPart>
        </mc:Choice>
        <mc:Fallback xmlns="">
          <p:pic>
            <p:nvPicPr>
              <p:cNvPr id="9" name="墨迹 8">
                <a:extLst>
                  <a:ext uri="{FF2B5EF4-FFF2-40B4-BE49-F238E27FC236}">
                    <a16:creationId xmlns:a16="http://schemas.microsoft.com/office/drawing/2014/main" id="{E4319E0D-1787-8044-8F96-D7CFB47C81D0}"/>
                  </a:ext>
                </a:extLst>
              </p:cNvPr>
              <p:cNvPicPr/>
              <p:nvPr/>
            </p:nvPicPr>
            <p:blipFill>
              <a:blip r:embed="rId11"/>
              <a:stretch>
                <a:fillRect/>
              </a:stretch>
            </p:blipFill>
            <p:spPr>
              <a:xfrm>
                <a:off x="1227240" y="4327920"/>
                <a:ext cx="6314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墨迹 9">
                <a:extLst>
                  <a:ext uri="{FF2B5EF4-FFF2-40B4-BE49-F238E27FC236}">
                    <a16:creationId xmlns:a16="http://schemas.microsoft.com/office/drawing/2014/main" id="{F10D465E-9573-A242-BDA9-652805708CED}"/>
                  </a:ext>
                </a:extLst>
              </p14:cNvPr>
              <p14:cNvContentPartPr/>
              <p14:nvPr/>
            </p14:nvContentPartPr>
            <p14:xfrm>
              <a:off x="1153800" y="4644360"/>
              <a:ext cx="715680" cy="22320"/>
            </p14:xfrm>
          </p:contentPart>
        </mc:Choice>
        <mc:Fallback xmlns="">
          <p:pic>
            <p:nvPicPr>
              <p:cNvPr id="10" name="墨迹 9">
                <a:extLst>
                  <a:ext uri="{FF2B5EF4-FFF2-40B4-BE49-F238E27FC236}">
                    <a16:creationId xmlns:a16="http://schemas.microsoft.com/office/drawing/2014/main" id="{F10D465E-9573-A242-BDA9-652805708CED}"/>
                  </a:ext>
                </a:extLst>
              </p:cNvPr>
              <p:cNvPicPr/>
              <p:nvPr/>
            </p:nvPicPr>
            <p:blipFill>
              <a:blip r:embed="rId13"/>
              <a:stretch>
                <a:fillRect/>
              </a:stretch>
            </p:blipFill>
            <p:spPr>
              <a:xfrm>
                <a:off x="1137960" y="4581000"/>
                <a:ext cx="7470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墨迹 10">
                <a:extLst>
                  <a:ext uri="{FF2B5EF4-FFF2-40B4-BE49-F238E27FC236}">
                    <a16:creationId xmlns:a16="http://schemas.microsoft.com/office/drawing/2014/main" id="{104BDB40-8BDC-1D42-9514-8894F48E2C11}"/>
                  </a:ext>
                </a:extLst>
              </p14:cNvPr>
              <p14:cNvContentPartPr/>
              <p14:nvPr/>
            </p14:nvContentPartPr>
            <p14:xfrm>
              <a:off x="1200960" y="5051160"/>
              <a:ext cx="509760" cy="8640"/>
            </p14:xfrm>
          </p:contentPart>
        </mc:Choice>
        <mc:Fallback xmlns="">
          <p:pic>
            <p:nvPicPr>
              <p:cNvPr id="11" name="墨迹 10">
                <a:extLst>
                  <a:ext uri="{FF2B5EF4-FFF2-40B4-BE49-F238E27FC236}">
                    <a16:creationId xmlns:a16="http://schemas.microsoft.com/office/drawing/2014/main" id="{104BDB40-8BDC-1D42-9514-8894F48E2C11}"/>
                  </a:ext>
                </a:extLst>
              </p:cNvPr>
              <p:cNvPicPr/>
              <p:nvPr/>
            </p:nvPicPr>
            <p:blipFill>
              <a:blip r:embed="rId15"/>
              <a:stretch>
                <a:fillRect/>
              </a:stretch>
            </p:blipFill>
            <p:spPr>
              <a:xfrm>
                <a:off x="1185120" y="4987800"/>
                <a:ext cx="5410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墨迹 11">
                <a:extLst>
                  <a:ext uri="{FF2B5EF4-FFF2-40B4-BE49-F238E27FC236}">
                    <a16:creationId xmlns:a16="http://schemas.microsoft.com/office/drawing/2014/main" id="{34189911-D0D3-3D4F-9E5D-59037E3AAD9A}"/>
                  </a:ext>
                </a:extLst>
              </p14:cNvPr>
              <p14:cNvContentPartPr/>
              <p14:nvPr/>
            </p14:nvContentPartPr>
            <p14:xfrm>
              <a:off x="1015200" y="5321520"/>
              <a:ext cx="554760" cy="42840"/>
            </p14:xfrm>
          </p:contentPart>
        </mc:Choice>
        <mc:Fallback xmlns="">
          <p:pic>
            <p:nvPicPr>
              <p:cNvPr id="12" name="墨迹 11">
                <a:extLst>
                  <a:ext uri="{FF2B5EF4-FFF2-40B4-BE49-F238E27FC236}">
                    <a16:creationId xmlns:a16="http://schemas.microsoft.com/office/drawing/2014/main" id="{34189911-D0D3-3D4F-9E5D-59037E3AAD9A}"/>
                  </a:ext>
                </a:extLst>
              </p:cNvPr>
              <p:cNvPicPr/>
              <p:nvPr/>
            </p:nvPicPr>
            <p:blipFill>
              <a:blip r:embed="rId17"/>
              <a:stretch>
                <a:fillRect/>
              </a:stretch>
            </p:blipFill>
            <p:spPr>
              <a:xfrm>
                <a:off x="999360" y="5258160"/>
                <a:ext cx="5860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墨迹 12">
                <a:extLst>
                  <a:ext uri="{FF2B5EF4-FFF2-40B4-BE49-F238E27FC236}">
                    <a16:creationId xmlns:a16="http://schemas.microsoft.com/office/drawing/2014/main" id="{FD663B49-BBF1-2447-99E6-CBC5C8032B8B}"/>
                  </a:ext>
                </a:extLst>
              </p14:cNvPr>
              <p14:cNvContentPartPr/>
              <p14:nvPr/>
            </p14:nvContentPartPr>
            <p14:xfrm>
              <a:off x="1088640" y="5647320"/>
              <a:ext cx="417240" cy="30600"/>
            </p14:xfrm>
          </p:contentPart>
        </mc:Choice>
        <mc:Fallback xmlns="">
          <p:pic>
            <p:nvPicPr>
              <p:cNvPr id="13" name="墨迹 12">
                <a:extLst>
                  <a:ext uri="{FF2B5EF4-FFF2-40B4-BE49-F238E27FC236}">
                    <a16:creationId xmlns:a16="http://schemas.microsoft.com/office/drawing/2014/main" id="{FD663B49-BBF1-2447-99E6-CBC5C8032B8B}"/>
                  </a:ext>
                </a:extLst>
              </p:cNvPr>
              <p:cNvPicPr/>
              <p:nvPr/>
            </p:nvPicPr>
            <p:blipFill>
              <a:blip r:embed="rId19"/>
              <a:stretch>
                <a:fillRect/>
              </a:stretch>
            </p:blipFill>
            <p:spPr>
              <a:xfrm>
                <a:off x="1072800" y="5583960"/>
                <a:ext cx="448560" cy="157320"/>
              </a:xfrm>
              <a:prstGeom prst="rect">
                <a:avLst/>
              </a:prstGeom>
            </p:spPr>
          </p:pic>
        </mc:Fallback>
      </mc:AlternateContent>
    </p:spTree>
    <p:extLst>
      <p:ext uri="{BB962C8B-B14F-4D97-AF65-F5344CB8AC3E}">
        <p14:creationId xmlns:p14="http://schemas.microsoft.com/office/powerpoint/2010/main" val="2009352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15D8B3F-A84D-3744-91B7-9833AB221965}"/>
              </a:ext>
            </a:extLst>
          </p:cNvPr>
          <p:cNvSpPr>
            <a:spLocks noGrp="1"/>
          </p:cNvSpPr>
          <p:nvPr>
            <p:ph type="title"/>
          </p:nvPr>
        </p:nvSpPr>
        <p:spPr/>
        <p:txBody>
          <a:bodyPr/>
          <a:lstStyle/>
          <a:p>
            <a:r>
              <a:rPr lang="en-US" altLang="zh-CN" b="0" dirty="0"/>
              <a:t>TORCH.FX</a:t>
            </a:r>
            <a:r>
              <a:rPr lang="zh-CN" altLang="en-US" b="0" dirty="0"/>
              <a:t> </a:t>
            </a:r>
            <a:r>
              <a:rPr lang="en-US" altLang="zh-CN" b="0" dirty="0"/>
              <a:t>IR</a:t>
            </a:r>
            <a:endParaRPr lang="zh-CN" altLang="en-US" dirty="0"/>
          </a:p>
        </p:txBody>
      </p:sp>
      <p:sp>
        <p:nvSpPr>
          <p:cNvPr id="3" name="内容占位符 2">
            <a:extLst>
              <a:ext uri="{FF2B5EF4-FFF2-40B4-BE49-F238E27FC236}">
                <a16:creationId xmlns:a16="http://schemas.microsoft.com/office/drawing/2014/main" id="{011E7573-506C-934C-9402-01CA222C6B9D}"/>
              </a:ext>
            </a:extLst>
          </p:cNvPr>
          <p:cNvSpPr>
            <a:spLocks noGrp="1"/>
          </p:cNvSpPr>
          <p:nvPr>
            <p:ph sz="half" idx="1"/>
          </p:nvPr>
        </p:nvSpPr>
        <p:spPr>
          <a:xfrm>
            <a:off x="623635" y="1412776"/>
            <a:ext cx="10963473" cy="4536504"/>
          </a:xfrm>
        </p:spPr>
        <p:txBody>
          <a:bodyPr anchor="ctr"/>
          <a:lstStyle/>
          <a:p>
            <a:pPr marL="342900" indent="-342900">
              <a:lnSpc>
                <a:spcPct val="100000"/>
              </a:lnSpc>
              <a:buFont typeface="+mj-lt"/>
              <a:buAutoNum type="arabicPeriod"/>
            </a:pPr>
            <a:r>
              <a:rPr kumimoji="1" lang="en-US" altLang="zh-CN" sz="1700" dirty="0">
                <a:highlight>
                  <a:srgbClr val="FFFF00"/>
                </a:highlight>
                <a:latin typeface="Gill Sans MT" panose="020B0502020104020203" pitchFamily="34" charset="0"/>
              </a:rPr>
              <a:t>placeholder </a:t>
            </a:r>
            <a:r>
              <a:rPr kumimoji="1" lang="en-US" altLang="zh-CN" sz="1700" dirty="0">
                <a:latin typeface="Gill Sans MT" panose="020B0502020104020203" pitchFamily="34" charset="0"/>
              </a:rPr>
              <a:t>represents a function input. The name attribute specifies the name this value will take on. target is similarly the name of the argument. </a:t>
            </a:r>
            <a:r>
              <a:rPr kumimoji="1" lang="en-US" altLang="zh-CN" sz="1700" dirty="0" err="1">
                <a:latin typeface="Gill Sans MT" panose="020B0502020104020203" pitchFamily="34" charset="0"/>
              </a:rPr>
              <a:t>args</a:t>
            </a:r>
            <a:r>
              <a:rPr kumimoji="1" lang="en-US" altLang="zh-CN" sz="1700" dirty="0">
                <a:latin typeface="Gill Sans MT" panose="020B0502020104020203" pitchFamily="34" charset="0"/>
              </a:rPr>
              <a:t> holds either: 1) nothing, or 2) a single argument denoting the default parameter of the function input. </a:t>
            </a:r>
            <a:r>
              <a:rPr kumimoji="1" lang="en-US" altLang="zh-CN" sz="1700" dirty="0" err="1">
                <a:latin typeface="Gill Sans MT" panose="020B0502020104020203" pitchFamily="34" charset="0"/>
              </a:rPr>
              <a:t>kwargs</a:t>
            </a:r>
            <a:r>
              <a:rPr kumimoji="1" lang="en-US" altLang="zh-CN" sz="1700" dirty="0">
                <a:latin typeface="Gill Sans MT" panose="020B0502020104020203" pitchFamily="34" charset="0"/>
              </a:rPr>
              <a:t> is don’t-care. Placeholders correspond to the function parameters (e.g. x) in the graph printout.</a:t>
            </a:r>
          </a:p>
          <a:p>
            <a:pPr marL="342900" indent="-342900">
              <a:lnSpc>
                <a:spcPct val="100000"/>
              </a:lnSpc>
              <a:buFont typeface="+mj-lt"/>
              <a:buAutoNum type="arabicPeriod"/>
            </a:pPr>
            <a:r>
              <a:rPr kumimoji="1" lang="en-US" altLang="zh-CN" sz="1700" dirty="0" err="1">
                <a:highlight>
                  <a:srgbClr val="FFFF00"/>
                </a:highlight>
                <a:latin typeface="Gill Sans MT" panose="020B0502020104020203" pitchFamily="34" charset="0"/>
              </a:rPr>
              <a:t>get_attr</a:t>
            </a:r>
            <a:r>
              <a:rPr kumimoji="1" lang="en-US" altLang="zh-CN" sz="1700" dirty="0">
                <a:highlight>
                  <a:srgbClr val="FFFF00"/>
                </a:highlight>
                <a:latin typeface="Gill Sans MT" panose="020B0502020104020203" pitchFamily="34" charset="0"/>
              </a:rPr>
              <a:t> </a:t>
            </a:r>
            <a:r>
              <a:rPr kumimoji="1" lang="en-US" altLang="zh-CN" sz="1700" dirty="0">
                <a:latin typeface="Gill Sans MT" panose="020B0502020104020203" pitchFamily="34" charset="0"/>
              </a:rPr>
              <a:t>retrieves a parameter from the module hierarchy. name is similarly the name the result of the fetch is assigned to. target is the fully-qualified name of the parameter’s position in the module hierarchy. </a:t>
            </a:r>
            <a:r>
              <a:rPr kumimoji="1" lang="en-US" altLang="zh-CN" sz="1700" dirty="0" err="1">
                <a:latin typeface="Gill Sans MT" panose="020B0502020104020203" pitchFamily="34" charset="0"/>
              </a:rPr>
              <a:t>args</a:t>
            </a:r>
            <a:r>
              <a:rPr kumimoji="1" lang="en-US" altLang="zh-CN" sz="1700" dirty="0">
                <a:latin typeface="Gill Sans MT" panose="020B0502020104020203" pitchFamily="34" charset="0"/>
              </a:rPr>
              <a:t> and </a:t>
            </a:r>
            <a:r>
              <a:rPr kumimoji="1" lang="en-US" altLang="zh-CN" sz="1700" dirty="0" err="1">
                <a:latin typeface="Gill Sans MT" panose="020B0502020104020203" pitchFamily="34" charset="0"/>
              </a:rPr>
              <a:t>kwargs</a:t>
            </a:r>
            <a:r>
              <a:rPr kumimoji="1" lang="en-US" altLang="zh-CN" sz="1700" dirty="0">
                <a:latin typeface="Gill Sans MT" panose="020B0502020104020203" pitchFamily="34" charset="0"/>
              </a:rPr>
              <a:t> are don’t-care</a:t>
            </a:r>
          </a:p>
          <a:p>
            <a:pPr marL="342900" indent="-342900">
              <a:lnSpc>
                <a:spcPct val="100000"/>
              </a:lnSpc>
              <a:buFont typeface="+mj-lt"/>
              <a:buAutoNum type="arabicPeriod"/>
              <a:tabLst>
                <a:tab pos="4970463" algn="l"/>
              </a:tabLst>
            </a:pPr>
            <a:r>
              <a:rPr kumimoji="1" lang="en-US" altLang="zh-CN" sz="1700" dirty="0" err="1">
                <a:highlight>
                  <a:srgbClr val="FFFF00"/>
                </a:highlight>
                <a:latin typeface="Gill Sans MT" panose="020B0502020104020203" pitchFamily="34" charset="0"/>
              </a:rPr>
              <a:t>call_function</a:t>
            </a:r>
            <a:r>
              <a:rPr kumimoji="1" lang="en-US" altLang="zh-CN" sz="1700" dirty="0">
                <a:highlight>
                  <a:srgbClr val="FFFF00"/>
                </a:highlight>
                <a:latin typeface="Gill Sans MT" panose="020B0502020104020203" pitchFamily="34" charset="0"/>
              </a:rPr>
              <a:t> </a:t>
            </a:r>
            <a:r>
              <a:rPr kumimoji="1" lang="en-US" altLang="zh-CN" sz="1700" dirty="0">
                <a:latin typeface="Gill Sans MT" panose="020B0502020104020203" pitchFamily="34" charset="0"/>
              </a:rPr>
              <a:t>applies a free function to some values. name is similarly the name of the value to assign to. target is the function to be applied. </a:t>
            </a:r>
            <a:r>
              <a:rPr kumimoji="1" lang="en-US" altLang="zh-CN" sz="1700" dirty="0" err="1">
                <a:latin typeface="Gill Sans MT" panose="020B0502020104020203" pitchFamily="34" charset="0"/>
              </a:rPr>
              <a:t>args</a:t>
            </a:r>
            <a:r>
              <a:rPr kumimoji="1" lang="en-US" altLang="zh-CN" sz="1700" dirty="0">
                <a:latin typeface="Gill Sans MT" panose="020B0502020104020203" pitchFamily="34" charset="0"/>
              </a:rPr>
              <a:t> and </a:t>
            </a:r>
            <a:r>
              <a:rPr kumimoji="1" lang="en-US" altLang="zh-CN" sz="1700" dirty="0" err="1">
                <a:latin typeface="Gill Sans MT" panose="020B0502020104020203" pitchFamily="34" charset="0"/>
              </a:rPr>
              <a:t>kwargs</a:t>
            </a:r>
            <a:r>
              <a:rPr kumimoji="1" lang="en-US" altLang="zh-CN" sz="1700" dirty="0">
                <a:latin typeface="Gill Sans MT" panose="020B0502020104020203" pitchFamily="34" charset="0"/>
              </a:rPr>
              <a:t> represent the arguments to the function, following the Python calling convention</a:t>
            </a:r>
          </a:p>
          <a:p>
            <a:pPr marL="342900" indent="-342900">
              <a:lnSpc>
                <a:spcPct val="100000"/>
              </a:lnSpc>
              <a:buFont typeface="+mj-lt"/>
              <a:buAutoNum type="arabicPeriod"/>
            </a:pPr>
            <a:r>
              <a:rPr kumimoji="1" lang="en-US" altLang="zh-CN" sz="1700" dirty="0" err="1">
                <a:highlight>
                  <a:srgbClr val="FFFF00"/>
                </a:highlight>
                <a:latin typeface="Gill Sans MT" panose="020B0502020104020203" pitchFamily="34" charset="0"/>
              </a:rPr>
              <a:t>call_module</a:t>
            </a:r>
            <a:r>
              <a:rPr kumimoji="1" lang="en-US" altLang="zh-CN" sz="1700" dirty="0">
                <a:highlight>
                  <a:srgbClr val="FFFF00"/>
                </a:highlight>
                <a:latin typeface="Gill Sans MT" panose="020B0502020104020203" pitchFamily="34" charset="0"/>
              </a:rPr>
              <a:t> </a:t>
            </a:r>
            <a:r>
              <a:rPr kumimoji="1" lang="en-US" altLang="zh-CN" sz="1700" dirty="0">
                <a:latin typeface="Gill Sans MT" panose="020B0502020104020203" pitchFamily="34" charset="0"/>
              </a:rPr>
              <a:t>applies a module in the module hierarchy’s forward() method to given arguments. name is as previous. target is the fully-qualified name of the module in the module hierarchy to call. </a:t>
            </a:r>
            <a:r>
              <a:rPr kumimoji="1" lang="en-US" altLang="zh-CN" sz="1700" dirty="0" err="1">
                <a:latin typeface="Gill Sans MT" panose="020B0502020104020203" pitchFamily="34" charset="0"/>
              </a:rPr>
              <a:t>args</a:t>
            </a:r>
            <a:r>
              <a:rPr kumimoji="1" lang="en-US" altLang="zh-CN" sz="1700" dirty="0">
                <a:latin typeface="Gill Sans MT" panose="020B0502020104020203" pitchFamily="34" charset="0"/>
              </a:rPr>
              <a:t> and </a:t>
            </a:r>
            <a:r>
              <a:rPr kumimoji="1" lang="en-US" altLang="zh-CN" sz="1700" dirty="0" err="1">
                <a:latin typeface="Gill Sans MT" panose="020B0502020104020203" pitchFamily="34" charset="0"/>
              </a:rPr>
              <a:t>kwargs</a:t>
            </a:r>
            <a:r>
              <a:rPr kumimoji="1" lang="en-US" altLang="zh-CN" sz="1700" dirty="0">
                <a:latin typeface="Gill Sans MT" panose="020B0502020104020203" pitchFamily="34" charset="0"/>
              </a:rPr>
              <a:t> represent the arguments to invoke the module on, including the self argument.</a:t>
            </a:r>
          </a:p>
          <a:p>
            <a:pPr marL="342900" indent="-342900">
              <a:lnSpc>
                <a:spcPct val="100000"/>
              </a:lnSpc>
              <a:buFont typeface="+mj-lt"/>
              <a:buAutoNum type="arabicPeriod"/>
            </a:pPr>
            <a:r>
              <a:rPr kumimoji="1" lang="en-US" altLang="zh-CN" sz="1700" dirty="0" err="1">
                <a:highlight>
                  <a:srgbClr val="FFFF00"/>
                </a:highlight>
                <a:latin typeface="Gill Sans MT" panose="020B0502020104020203" pitchFamily="34" charset="0"/>
              </a:rPr>
              <a:t>call_method</a:t>
            </a:r>
            <a:r>
              <a:rPr kumimoji="1" lang="en-US" altLang="zh-CN" sz="1700" dirty="0">
                <a:highlight>
                  <a:srgbClr val="FFFF00"/>
                </a:highlight>
                <a:latin typeface="Gill Sans MT" panose="020B0502020104020203" pitchFamily="34" charset="0"/>
              </a:rPr>
              <a:t> </a:t>
            </a:r>
            <a:r>
              <a:rPr kumimoji="1" lang="en-US" altLang="zh-CN" sz="1700" dirty="0">
                <a:latin typeface="Gill Sans MT" panose="020B0502020104020203" pitchFamily="34" charset="0"/>
              </a:rPr>
              <a:t>calls a method on a value. name is as similar. target is the string name of the method to apply to the self argument. </a:t>
            </a:r>
            <a:r>
              <a:rPr kumimoji="1" lang="en-US" altLang="zh-CN" sz="1700" dirty="0" err="1">
                <a:latin typeface="Gill Sans MT" panose="020B0502020104020203" pitchFamily="34" charset="0"/>
              </a:rPr>
              <a:t>args</a:t>
            </a:r>
            <a:r>
              <a:rPr kumimoji="1" lang="en-US" altLang="zh-CN" sz="1700" dirty="0">
                <a:latin typeface="Gill Sans MT" panose="020B0502020104020203" pitchFamily="34" charset="0"/>
              </a:rPr>
              <a:t> and </a:t>
            </a:r>
            <a:r>
              <a:rPr kumimoji="1" lang="en-US" altLang="zh-CN" sz="1700" dirty="0" err="1">
                <a:latin typeface="Gill Sans MT" panose="020B0502020104020203" pitchFamily="34" charset="0"/>
              </a:rPr>
              <a:t>kwargs</a:t>
            </a:r>
            <a:r>
              <a:rPr kumimoji="1" lang="en-US" altLang="zh-CN" sz="1700" dirty="0">
                <a:latin typeface="Gill Sans MT" panose="020B0502020104020203" pitchFamily="34" charset="0"/>
              </a:rPr>
              <a:t> represent the arguments to invoke the module on, including the self argument</a:t>
            </a:r>
          </a:p>
          <a:p>
            <a:pPr marL="342900" indent="-342900">
              <a:lnSpc>
                <a:spcPct val="100000"/>
              </a:lnSpc>
              <a:buFont typeface="+mj-lt"/>
              <a:buAutoNum type="arabicPeriod"/>
            </a:pPr>
            <a:r>
              <a:rPr kumimoji="1" lang="en-US" altLang="zh-CN" sz="1700" dirty="0">
                <a:highlight>
                  <a:srgbClr val="FFFF00"/>
                </a:highlight>
                <a:latin typeface="Gill Sans MT" panose="020B0502020104020203" pitchFamily="34" charset="0"/>
              </a:rPr>
              <a:t>output </a:t>
            </a:r>
            <a:r>
              <a:rPr kumimoji="1" lang="en-US" altLang="zh-CN" sz="1700" dirty="0">
                <a:latin typeface="Gill Sans MT" panose="020B0502020104020203" pitchFamily="34" charset="0"/>
              </a:rPr>
              <a:t>contains the output of the traced function in its </a:t>
            </a:r>
            <a:r>
              <a:rPr kumimoji="1" lang="en-US" altLang="zh-CN" sz="1700" dirty="0" err="1">
                <a:latin typeface="Gill Sans MT" panose="020B0502020104020203" pitchFamily="34" charset="0"/>
              </a:rPr>
              <a:t>args</a:t>
            </a:r>
            <a:r>
              <a:rPr kumimoji="1" lang="en-US" altLang="zh-CN" sz="1700" dirty="0">
                <a:latin typeface="Gill Sans MT" panose="020B0502020104020203" pitchFamily="34" charset="0"/>
              </a:rPr>
              <a:t>[0] attribute. This corresponds to the “return” statement in the Graph printout.</a:t>
            </a:r>
            <a:endParaRPr kumimoji="1" lang="zh-CN" altLang="en-US" sz="1700" dirty="0">
              <a:latin typeface="Gill Sans MT" panose="020B0502020104020203" pitchFamily="34" charset="0"/>
            </a:endParaRPr>
          </a:p>
        </p:txBody>
      </p:sp>
    </p:spTree>
    <p:extLst>
      <p:ext uri="{BB962C8B-B14F-4D97-AF65-F5344CB8AC3E}">
        <p14:creationId xmlns:p14="http://schemas.microsoft.com/office/powerpoint/2010/main" val="1144960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00E71F-45F8-9242-89F0-3341E8252401}"/>
              </a:ext>
            </a:extLst>
          </p:cNvPr>
          <p:cNvSpPr>
            <a:spLocks noGrp="1"/>
          </p:cNvSpPr>
          <p:nvPr>
            <p:ph type="title"/>
          </p:nvPr>
        </p:nvSpPr>
        <p:spPr/>
        <p:txBody>
          <a:bodyPr/>
          <a:lstStyle/>
          <a:p>
            <a:r>
              <a:rPr lang="en-US" altLang="zh-CN" dirty="0">
                <a:solidFill>
                  <a:srgbClr val="374154"/>
                </a:solidFill>
                <a:latin typeface="Futura Medium" panose="020B0602020204020303" pitchFamily="34" charset="-79"/>
                <a:cs typeface="Futura Medium" panose="020B0602020204020303" pitchFamily="34" charset="-79"/>
              </a:rPr>
              <a:t>Results in the following original Python bytecode</a:t>
            </a:r>
            <a:endParaRPr kumimoji="1" lang="zh-CN" altLang="en-US"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778D7382-5E32-E149-9123-BE4D2569A17D}"/>
              </a:ext>
            </a:extLst>
          </p:cNvPr>
          <p:cNvPicPr>
            <a:picLocks noChangeAspect="1"/>
          </p:cNvPicPr>
          <p:nvPr/>
        </p:nvPicPr>
        <p:blipFill>
          <a:blip r:embed="rId2"/>
          <a:stretch>
            <a:fillRect/>
          </a:stretch>
        </p:blipFill>
        <p:spPr>
          <a:xfrm>
            <a:off x="623636" y="1267999"/>
            <a:ext cx="6338841" cy="4851835"/>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403BE805-DCDA-5C40-BA37-D484C6AB2412}"/>
                  </a:ext>
                </a:extLst>
              </p14:cNvPr>
              <p14:cNvContentPartPr/>
              <p14:nvPr/>
            </p14:nvContentPartPr>
            <p14:xfrm>
              <a:off x="7058160" y="937080"/>
              <a:ext cx="1531080" cy="88560"/>
            </p14:xfrm>
          </p:contentPart>
        </mc:Choice>
        <mc:Fallback xmlns="">
          <p:pic>
            <p:nvPicPr>
              <p:cNvPr id="3" name="墨迹 2">
                <a:extLst>
                  <a:ext uri="{FF2B5EF4-FFF2-40B4-BE49-F238E27FC236}">
                    <a16:creationId xmlns:a16="http://schemas.microsoft.com/office/drawing/2014/main" id="{403BE805-DCDA-5C40-BA37-D484C6AB2412}"/>
                  </a:ext>
                </a:extLst>
              </p:cNvPr>
              <p:cNvPicPr/>
              <p:nvPr/>
            </p:nvPicPr>
            <p:blipFill>
              <a:blip r:embed="rId4"/>
              <a:stretch>
                <a:fillRect/>
              </a:stretch>
            </p:blipFill>
            <p:spPr>
              <a:xfrm>
                <a:off x="7042320" y="873720"/>
                <a:ext cx="1562400" cy="215280"/>
              </a:xfrm>
              <a:prstGeom prst="rect">
                <a:avLst/>
              </a:prstGeom>
            </p:spPr>
          </p:pic>
        </mc:Fallback>
      </mc:AlternateContent>
    </p:spTree>
    <p:extLst>
      <p:ext uri="{BB962C8B-B14F-4D97-AF65-F5344CB8AC3E}">
        <p14:creationId xmlns:p14="http://schemas.microsoft.com/office/powerpoint/2010/main" val="2253849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PyTroch 2.0</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新特性回顾</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安装与新特性使用</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对厂商的启发和思考</a:t>
            </a:r>
            <a:endParaRPr lang="en-US" altLang="zh-CN" sz="1800" dirty="0">
              <a:solidFill>
                <a:srgbClr val="374154"/>
              </a:solidFill>
              <a:latin typeface="Gill Sans MT" panose="020B0502020104020203" pitchFamily="34" charset="0"/>
            </a:endParaRPr>
          </a:p>
          <a:p>
            <a:pPr marL="457200" indent="-457200">
              <a:buFont typeface="+mj-lt"/>
              <a:buAutoNum type="arabicPeriod"/>
            </a:pPr>
            <a:r>
              <a:rPr lang="en-US" altLang="zh-CN" sz="2400" b="1" dirty="0">
                <a:solidFill>
                  <a:srgbClr val="374154"/>
                </a:solidFill>
                <a:latin typeface="Gill Sans MT" panose="020B0502020104020203" pitchFamily="34" charset="0"/>
              </a:rPr>
              <a:t>TorchDynamo</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TorchDynamo</a:t>
            </a:r>
            <a:r>
              <a:rPr lang="zh-CN" altLang="en-US" sz="2000" dirty="0">
                <a:solidFill>
                  <a:srgbClr val="374154"/>
                </a:solidFill>
                <a:latin typeface="Gill Sans MT" panose="020B0502020104020203" pitchFamily="34" charset="0"/>
              </a:rPr>
              <a:t> 特性</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TorchDynamo</a:t>
            </a:r>
            <a:r>
              <a:rPr lang="zh-CN" altLang="en-US" sz="2000" dirty="0">
                <a:solidFill>
                  <a:srgbClr val="374154"/>
                </a:solidFill>
                <a:latin typeface="Gill Sans MT" panose="020B0502020104020203" pitchFamily="34" charset="0"/>
              </a:rPr>
              <a:t> 实现方案</a:t>
            </a:r>
            <a:endParaRPr lang="en-US" altLang="zh-CN" sz="2000" dirty="0">
              <a:solidFill>
                <a:srgbClr val="374154"/>
              </a:solidFill>
              <a:latin typeface="Gill Sans MT" panose="020B0502020104020203" pitchFamily="34" charset="0"/>
            </a:endParaRPr>
          </a:p>
        </p:txBody>
      </p:sp>
      <p:sp>
        <p:nvSpPr>
          <p:cNvPr id="4" name="内容占位符 2">
            <a:extLst>
              <a:ext uri="{FF2B5EF4-FFF2-40B4-BE49-F238E27FC236}">
                <a16:creationId xmlns:a16="http://schemas.microsoft.com/office/drawing/2014/main" id="{EB5A57D2-9EA1-C546-9D78-078AE5B22F40}"/>
              </a:ext>
            </a:extLst>
          </p:cNvPr>
          <p:cNvSpPr>
            <a:spLocks noGrp="1"/>
          </p:cNvSpPr>
          <p:nvPr/>
        </p:nvSpPr>
        <p:spPr>
          <a:xfrm>
            <a:off x="6098381" y="1500098"/>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en-US" altLang="zh-CN" sz="2400" b="1" dirty="0">
                <a:solidFill>
                  <a:srgbClr val="374154"/>
                </a:solidFill>
                <a:latin typeface="Gill Sans MT" panose="020B0502020104020203" pitchFamily="34" charset="0"/>
              </a:rPr>
              <a:t>AOTAutograd</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效果</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实现方案</a:t>
            </a:r>
            <a:endParaRPr lang="en-US" altLang="zh-CN" sz="1800" dirty="0">
              <a:solidFill>
                <a:srgbClr val="374154"/>
              </a:solidFill>
              <a:latin typeface="Gill Sans MT" panose="020B0502020104020203" pitchFamily="34" charset="0"/>
            </a:endParaRPr>
          </a:p>
          <a:p>
            <a:pPr marL="457200" indent="-457200">
              <a:buFont typeface="+mj-lt"/>
              <a:buAutoNum type="arabicPeriod" startAt="4"/>
            </a:pPr>
            <a:r>
              <a:rPr lang="en-US" altLang="zh-CN" sz="2400" b="1" dirty="0">
                <a:solidFill>
                  <a:srgbClr val="374154"/>
                </a:solidFill>
                <a:latin typeface="Gill Sans MT" panose="020B0502020104020203" pitchFamily="34" charset="0"/>
              </a:rPr>
              <a:t>TorchInductor</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使用解读</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深度剖析</a:t>
            </a:r>
            <a:endParaRPr lang="en-US" altLang="zh-CN" sz="18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A53E50-DF8A-E043-A5BC-DA6A32D83F4E}"/>
              </a:ext>
            </a:extLst>
          </p:cNvPr>
          <p:cNvSpPr>
            <a:spLocks noGrp="1"/>
          </p:cNvSpPr>
          <p:nvPr>
            <p:ph type="title"/>
          </p:nvPr>
        </p:nvSpPr>
        <p:spPr/>
        <p:txBody>
          <a:bodyPr/>
          <a:lstStyle/>
          <a:p>
            <a:r>
              <a:rPr lang="en-US" altLang="zh-CN" dirty="0">
                <a:solidFill>
                  <a:srgbClr val="374154"/>
                </a:solidFill>
                <a:latin typeface="Futura Medium" panose="020B0602020204020303" pitchFamily="34" charset="-79"/>
                <a:cs typeface="Futura Medium" panose="020B0602020204020303" pitchFamily="34" charset="-79"/>
              </a:rPr>
              <a:t>TorchDynamo dynamically rewrites that bytecode as follows</a:t>
            </a:r>
            <a:endParaRPr kumimoji="1" lang="zh-CN" altLang="en-US"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D29C7220-6AE5-9E4B-A144-C89A8C5EB895}"/>
              </a:ext>
            </a:extLst>
          </p:cNvPr>
          <p:cNvPicPr>
            <a:picLocks noChangeAspect="1"/>
          </p:cNvPicPr>
          <p:nvPr/>
        </p:nvPicPr>
        <p:blipFill>
          <a:blip r:embed="rId2"/>
          <a:stretch>
            <a:fillRect/>
          </a:stretch>
        </p:blipFill>
        <p:spPr>
          <a:xfrm>
            <a:off x="769789" y="1628800"/>
            <a:ext cx="6335091" cy="314817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618A6587-196A-4646-BA29-FEF88A517F17}"/>
                  </a:ext>
                </a:extLst>
              </p14:cNvPr>
              <p14:cNvContentPartPr/>
              <p14:nvPr/>
            </p14:nvContentPartPr>
            <p14:xfrm>
              <a:off x="1095840" y="1730880"/>
              <a:ext cx="2499840" cy="6120"/>
            </p14:xfrm>
          </p:contentPart>
        </mc:Choice>
        <mc:Fallback xmlns="">
          <p:pic>
            <p:nvPicPr>
              <p:cNvPr id="3" name="墨迹 2">
                <a:extLst>
                  <a:ext uri="{FF2B5EF4-FFF2-40B4-BE49-F238E27FC236}">
                    <a16:creationId xmlns:a16="http://schemas.microsoft.com/office/drawing/2014/main" id="{618A6587-196A-4646-BA29-FEF88A517F17}"/>
                  </a:ext>
                </a:extLst>
              </p:cNvPr>
              <p:cNvPicPr/>
              <p:nvPr/>
            </p:nvPicPr>
            <p:blipFill>
              <a:blip r:embed="rId4"/>
              <a:stretch>
                <a:fillRect/>
              </a:stretch>
            </p:blipFill>
            <p:spPr>
              <a:xfrm>
                <a:off x="1080000" y="1667520"/>
                <a:ext cx="2531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id="{6F7A46EB-3661-A045-A661-7070B8534D24}"/>
                  </a:ext>
                </a:extLst>
              </p14:cNvPr>
              <p14:cNvContentPartPr/>
              <p14:nvPr/>
            </p14:nvContentPartPr>
            <p14:xfrm>
              <a:off x="1233360" y="3326400"/>
              <a:ext cx="2358720" cy="42480"/>
            </p14:xfrm>
          </p:contentPart>
        </mc:Choice>
        <mc:Fallback xmlns="">
          <p:pic>
            <p:nvPicPr>
              <p:cNvPr id="4" name="墨迹 3">
                <a:extLst>
                  <a:ext uri="{FF2B5EF4-FFF2-40B4-BE49-F238E27FC236}">
                    <a16:creationId xmlns:a16="http://schemas.microsoft.com/office/drawing/2014/main" id="{6F7A46EB-3661-A045-A661-7070B8534D24}"/>
                  </a:ext>
                </a:extLst>
              </p:cNvPr>
              <p:cNvPicPr/>
              <p:nvPr/>
            </p:nvPicPr>
            <p:blipFill>
              <a:blip r:embed="rId6"/>
              <a:stretch>
                <a:fillRect/>
              </a:stretch>
            </p:blipFill>
            <p:spPr>
              <a:xfrm>
                <a:off x="1217520" y="3263040"/>
                <a:ext cx="23900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墨迹 5">
                <a:extLst>
                  <a:ext uri="{FF2B5EF4-FFF2-40B4-BE49-F238E27FC236}">
                    <a16:creationId xmlns:a16="http://schemas.microsoft.com/office/drawing/2014/main" id="{D5EE6D37-D00C-E548-B55D-8466E8418C0E}"/>
                  </a:ext>
                </a:extLst>
              </p14:cNvPr>
              <p14:cNvContentPartPr/>
              <p14:nvPr/>
            </p14:nvContentPartPr>
            <p14:xfrm>
              <a:off x="2263680" y="3389760"/>
              <a:ext cx="1116360" cy="14760"/>
            </p14:xfrm>
          </p:contentPart>
        </mc:Choice>
        <mc:Fallback xmlns="">
          <p:pic>
            <p:nvPicPr>
              <p:cNvPr id="6" name="墨迹 5">
                <a:extLst>
                  <a:ext uri="{FF2B5EF4-FFF2-40B4-BE49-F238E27FC236}">
                    <a16:creationId xmlns:a16="http://schemas.microsoft.com/office/drawing/2014/main" id="{D5EE6D37-D00C-E548-B55D-8466E8418C0E}"/>
                  </a:ext>
                </a:extLst>
              </p:cNvPr>
              <p:cNvPicPr/>
              <p:nvPr/>
            </p:nvPicPr>
            <p:blipFill>
              <a:blip r:embed="rId8"/>
              <a:stretch>
                <a:fillRect/>
              </a:stretch>
            </p:blipFill>
            <p:spPr>
              <a:xfrm>
                <a:off x="2247840" y="3326400"/>
                <a:ext cx="11476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墨迹 6">
                <a:extLst>
                  <a:ext uri="{FF2B5EF4-FFF2-40B4-BE49-F238E27FC236}">
                    <a16:creationId xmlns:a16="http://schemas.microsoft.com/office/drawing/2014/main" id="{7F83C0A8-A160-8345-A569-6E71DD6DCE20}"/>
                  </a:ext>
                </a:extLst>
              </p14:cNvPr>
              <p14:cNvContentPartPr/>
              <p14:nvPr/>
            </p14:nvContentPartPr>
            <p14:xfrm>
              <a:off x="2641680" y="1751400"/>
              <a:ext cx="1143360" cy="360"/>
            </p14:xfrm>
          </p:contentPart>
        </mc:Choice>
        <mc:Fallback xmlns="">
          <p:pic>
            <p:nvPicPr>
              <p:cNvPr id="7" name="墨迹 6">
                <a:extLst>
                  <a:ext uri="{FF2B5EF4-FFF2-40B4-BE49-F238E27FC236}">
                    <a16:creationId xmlns:a16="http://schemas.microsoft.com/office/drawing/2014/main" id="{7F83C0A8-A160-8345-A569-6E71DD6DCE20}"/>
                  </a:ext>
                </a:extLst>
              </p:cNvPr>
              <p:cNvPicPr/>
              <p:nvPr/>
            </p:nvPicPr>
            <p:blipFill>
              <a:blip r:embed="rId10"/>
              <a:stretch>
                <a:fillRect/>
              </a:stretch>
            </p:blipFill>
            <p:spPr>
              <a:xfrm>
                <a:off x="2625840" y="1688040"/>
                <a:ext cx="1174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墨迹 7">
                <a:extLst>
                  <a:ext uri="{FF2B5EF4-FFF2-40B4-BE49-F238E27FC236}">
                    <a16:creationId xmlns:a16="http://schemas.microsoft.com/office/drawing/2014/main" id="{817DDFDD-1F65-004E-8B52-1279280D6298}"/>
                  </a:ext>
                </a:extLst>
              </p14:cNvPr>
              <p14:cNvContentPartPr/>
              <p14:nvPr/>
            </p14:nvContentPartPr>
            <p14:xfrm>
              <a:off x="1166400" y="4597920"/>
              <a:ext cx="1124640" cy="23760"/>
            </p14:xfrm>
          </p:contentPart>
        </mc:Choice>
        <mc:Fallback xmlns="">
          <p:pic>
            <p:nvPicPr>
              <p:cNvPr id="8" name="墨迹 7">
                <a:extLst>
                  <a:ext uri="{FF2B5EF4-FFF2-40B4-BE49-F238E27FC236}">
                    <a16:creationId xmlns:a16="http://schemas.microsoft.com/office/drawing/2014/main" id="{817DDFDD-1F65-004E-8B52-1279280D6298}"/>
                  </a:ext>
                </a:extLst>
              </p:cNvPr>
              <p:cNvPicPr/>
              <p:nvPr/>
            </p:nvPicPr>
            <p:blipFill>
              <a:blip r:embed="rId12"/>
              <a:stretch>
                <a:fillRect/>
              </a:stretch>
            </p:blipFill>
            <p:spPr>
              <a:xfrm>
                <a:off x="1150560" y="4534560"/>
                <a:ext cx="11559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墨迹 8">
                <a:extLst>
                  <a:ext uri="{FF2B5EF4-FFF2-40B4-BE49-F238E27FC236}">
                    <a16:creationId xmlns:a16="http://schemas.microsoft.com/office/drawing/2014/main" id="{BE4BB000-8FD8-E742-BB9B-75A9514D2F55}"/>
                  </a:ext>
                </a:extLst>
              </p14:cNvPr>
              <p14:cNvContentPartPr/>
              <p14:nvPr/>
            </p14:nvContentPartPr>
            <p14:xfrm>
              <a:off x="7134120" y="984240"/>
              <a:ext cx="1649160" cy="360"/>
            </p14:xfrm>
          </p:contentPart>
        </mc:Choice>
        <mc:Fallback xmlns="">
          <p:pic>
            <p:nvPicPr>
              <p:cNvPr id="9" name="墨迹 8">
                <a:extLst>
                  <a:ext uri="{FF2B5EF4-FFF2-40B4-BE49-F238E27FC236}">
                    <a16:creationId xmlns:a16="http://schemas.microsoft.com/office/drawing/2014/main" id="{BE4BB000-8FD8-E742-BB9B-75A9514D2F55}"/>
                  </a:ext>
                </a:extLst>
              </p:cNvPr>
              <p:cNvPicPr/>
              <p:nvPr/>
            </p:nvPicPr>
            <p:blipFill>
              <a:blip r:embed="rId14"/>
              <a:stretch>
                <a:fillRect/>
              </a:stretch>
            </p:blipFill>
            <p:spPr>
              <a:xfrm>
                <a:off x="7118280" y="920880"/>
                <a:ext cx="1680480" cy="127080"/>
              </a:xfrm>
              <a:prstGeom prst="rect">
                <a:avLst/>
              </a:prstGeom>
            </p:spPr>
          </p:pic>
        </mc:Fallback>
      </mc:AlternateContent>
    </p:spTree>
    <p:extLst>
      <p:ext uri="{BB962C8B-B14F-4D97-AF65-F5344CB8AC3E}">
        <p14:creationId xmlns:p14="http://schemas.microsoft.com/office/powerpoint/2010/main" val="3899509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59D31CA-E9E7-C44B-9F48-C959D1C3F27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64B07A1C-01B6-EC4E-AE79-CE9CACC82146}"/>
                  </a:ext>
                </a:extLst>
              </p14:cNvPr>
              <p14:cNvContentPartPr/>
              <p14:nvPr/>
            </p14:nvContentPartPr>
            <p14:xfrm>
              <a:off x="1568880" y="2021400"/>
              <a:ext cx="1065240" cy="360"/>
            </p14:xfrm>
          </p:contentPart>
        </mc:Choice>
        <mc:Fallback xmlns="">
          <p:pic>
            <p:nvPicPr>
              <p:cNvPr id="2" name="墨迹 1">
                <a:extLst>
                  <a:ext uri="{FF2B5EF4-FFF2-40B4-BE49-F238E27FC236}">
                    <a16:creationId xmlns:a16="http://schemas.microsoft.com/office/drawing/2014/main" id="{64B07A1C-01B6-EC4E-AE79-CE9CACC82146}"/>
                  </a:ext>
                </a:extLst>
              </p:cNvPr>
              <p:cNvPicPr/>
              <p:nvPr/>
            </p:nvPicPr>
            <p:blipFill>
              <a:blip r:embed="rId4"/>
              <a:stretch>
                <a:fillRect/>
              </a:stretch>
            </p:blipFill>
            <p:spPr>
              <a:xfrm>
                <a:off x="1553040" y="1958040"/>
                <a:ext cx="10965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D1F2B144-7C1F-9F4E-A388-DA6856A56929}"/>
                  </a:ext>
                </a:extLst>
              </p14:cNvPr>
              <p14:cNvContentPartPr/>
              <p14:nvPr/>
            </p14:nvContentPartPr>
            <p14:xfrm>
              <a:off x="4421520" y="2057040"/>
              <a:ext cx="4144320" cy="45360"/>
            </p14:xfrm>
          </p:contentPart>
        </mc:Choice>
        <mc:Fallback xmlns="">
          <p:pic>
            <p:nvPicPr>
              <p:cNvPr id="3" name="墨迹 2">
                <a:extLst>
                  <a:ext uri="{FF2B5EF4-FFF2-40B4-BE49-F238E27FC236}">
                    <a16:creationId xmlns:a16="http://schemas.microsoft.com/office/drawing/2014/main" id="{D1F2B144-7C1F-9F4E-A388-DA6856A56929}"/>
                  </a:ext>
                </a:extLst>
              </p:cNvPr>
              <p:cNvPicPr/>
              <p:nvPr/>
            </p:nvPicPr>
            <p:blipFill>
              <a:blip r:embed="rId6"/>
              <a:stretch>
                <a:fillRect/>
              </a:stretch>
            </p:blipFill>
            <p:spPr>
              <a:xfrm>
                <a:off x="4405680" y="1993680"/>
                <a:ext cx="41756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3FA29D1F-DE77-E140-8531-B588AAA01E99}"/>
                  </a:ext>
                </a:extLst>
              </p14:cNvPr>
              <p14:cNvContentPartPr/>
              <p14:nvPr/>
            </p14:nvContentPartPr>
            <p14:xfrm>
              <a:off x="3911400" y="4442760"/>
              <a:ext cx="1499760" cy="34920"/>
            </p14:xfrm>
          </p:contentPart>
        </mc:Choice>
        <mc:Fallback xmlns="">
          <p:pic>
            <p:nvPicPr>
              <p:cNvPr id="4" name="墨迹 3">
                <a:extLst>
                  <a:ext uri="{FF2B5EF4-FFF2-40B4-BE49-F238E27FC236}">
                    <a16:creationId xmlns:a16="http://schemas.microsoft.com/office/drawing/2014/main" id="{3FA29D1F-DE77-E140-8531-B588AAA01E99}"/>
                  </a:ext>
                </a:extLst>
              </p:cNvPr>
              <p:cNvPicPr/>
              <p:nvPr/>
            </p:nvPicPr>
            <p:blipFill>
              <a:blip r:embed="rId8"/>
              <a:stretch>
                <a:fillRect/>
              </a:stretch>
            </p:blipFill>
            <p:spPr>
              <a:xfrm>
                <a:off x="3895560" y="4379400"/>
                <a:ext cx="1531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EB3B2035-DB2A-CD44-B646-760C32124515}"/>
                  </a:ext>
                </a:extLst>
              </p14:cNvPr>
              <p14:cNvContentPartPr/>
              <p14:nvPr/>
            </p14:nvContentPartPr>
            <p14:xfrm>
              <a:off x="6676200" y="4506840"/>
              <a:ext cx="2212200" cy="69840"/>
            </p14:xfrm>
          </p:contentPart>
        </mc:Choice>
        <mc:Fallback xmlns="">
          <p:pic>
            <p:nvPicPr>
              <p:cNvPr id="5" name="墨迹 4">
                <a:extLst>
                  <a:ext uri="{FF2B5EF4-FFF2-40B4-BE49-F238E27FC236}">
                    <a16:creationId xmlns:a16="http://schemas.microsoft.com/office/drawing/2014/main" id="{EB3B2035-DB2A-CD44-B646-760C32124515}"/>
                  </a:ext>
                </a:extLst>
              </p:cNvPr>
              <p:cNvPicPr/>
              <p:nvPr/>
            </p:nvPicPr>
            <p:blipFill>
              <a:blip r:embed="rId10"/>
              <a:stretch>
                <a:fillRect/>
              </a:stretch>
            </p:blipFill>
            <p:spPr>
              <a:xfrm>
                <a:off x="6660360" y="4443480"/>
                <a:ext cx="2243520" cy="196560"/>
              </a:xfrm>
              <a:prstGeom prst="rect">
                <a:avLst/>
              </a:prstGeom>
            </p:spPr>
          </p:pic>
        </mc:Fallback>
      </mc:AlternateContent>
    </p:spTree>
    <p:extLst>
      <p:ext uri="{BB962C8B-B14F-4D97-AF65-F5344CB8AC3E}">
        <p14:creationId xmlns:p14="http://schemas.microsoft.com/office/powerpoint/2010/main" val="1559326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7D234-9702-5C42-B958-3867A28F4515}"/>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Dynamo Pros and Cons</a:t>
            </a:r>
            <a:endParaRPr kumimoji="1" lang="zh-CN" altLang="en-US" dirty="0"/>
          </a:p>
        </p:txBody>
      </p:sp>
      <p:sp>
        <p:nvSpPr>
          <p:cNvPr id="3" name="内容占位符 2">
            <a:extLst>
              <a:ext uri="{FF2B5EF4-FFF2-40B4-BE49-F238E27FC236}">
                <a16:creationId xmlns:a16="http://schemas.microsoft.com/office/drawing/2014/main" id="{8EE897FB-161A-9F45-A0A8-44B58A2577B7}"/>
              </a:ext>
            </a:extLst>
          </p:cNvPr>
          <p:cNvSpPr>
            <a:spLocks noGrp="1"/>
          </p:cNvSpPr>
          <p:nvPr>
            <p:ph sz="half" idx="1"/>
          </p:nvPr>
        </p:nvSpPr>
        <p:spPr>
          <a:xfrm>
            <a:off x="623635" y="1495552"/>
            <a:ext cx="10803338" cy="4525736"/>
          </a:xfrm>
        </p:spPr>
        <p:txBody>
          <a:bodyPr/>
          <a:lstStyle/>
          <a:p>
            <a:pPr marL="0" indent="0">
              <a:buNone/>
            </a:pPr>
            <a:r>
              <a:rPr lang="en-US" altLang="zh-CN" dirty="0">
                <a:latin typeface="Gill Sans MT" panose="020B0502020104020203" pitchFamily="34" charset="0"/>
              </a:rPr>
              <a:t> This approach has many advantages:</a:t>
            </a:r>
          </a:p>
          <a:p>
            <a:r>
              <a:rPr lang="en-US" altLang="zh-CN" dirty="0">
                <a:latin typeface="Gill Sans MT" panose="020B0502020104020203" pitchFamily="34" charset="0"/>
              </a:rPr>
              <a:t>It supports all Python because it can easily fall back to running the original bytecode. It depends on a fast eager mode in order to work properly, because the goal is to enhance eager mode rather than replace it.</a:t>
            </a:r>
          </a:p>
          <a:p>
            <a:r>
              <a:rPr lang="en-US" altLang="zh-CN" dirty="0">
                <a:latin typeface="Gill Sans MT" panose="020B0502020104020203" pitchFamily="34" charset="0"/>
              </a:rPr>
              <a:t>It is extremely low overhead, where it is possible to remove Python overheads from the original program by intercepting things at the very top of the stack.</a:t>
            </a:r>
          </a:p>
          <a:p>
            <a:r>
              <a:rPr lang="en-US" altLang="zh-CN" dirty="0">
                <a:latin typeface="Gill Sans MT" panose="020B0502020104020203" pitchFamily="34" charset="0"/>
              </a:rPr>
              <a:t>It does not introduce any added latency by deferring execution.</a:t>
            </a:r>
          </a:p>
        </p:txBody>
      </p:sp>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8A4C405A-E114-C645-B3C7-0137C375B30B}"/>
                  </a:ext>
                </a:extLst>
              </p14:cNvPr>
              <p14:cNvContentPartPr/>
              <p14:nvPr/>
            </p14:nvContentPartPr>
            <p14:xfrm>
              <a:off x="2351160" y="934200"/>
              <a:ext cx="1852200" cy="30240"/>
            </p14:xfrm>
          </p:contentPart>
        </mc:Choice>
        <mc:Fallback xmlns="">
          <p:pic>
            <p:nvPicPr>
              <p:cNvPr id="4" name="墨迹 3">
                <a:extLst>
                  <a:ext uri="{FF2B5EF4-FFF2-40B4-BE49-F238E27FC236}">
                    <a16:creationId xmlns:a16="http://schemas.microsoft.com/office/drawing/2014/main" id="{8A4C405A-E114-C645-B3C7-0137C375B30B}"/>
                  </a:ext>
                </a:extLst>
              </p:cNvPr>
              <p:cNvPicPr/>
              <p:nvPr/>
            </p:nvPicPr>
            <p:blipFill>
              <a:blip r:embed="rId3"/>
              <a:stretch>
                <a:fillRect/>
              </a:stretch>
            </p:blipFill>
            <p:spPr>
              <a:xfrm>
                <a:off x="2335320" y="870840"/>
                <a:ext cx="1883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FD30E642-F4E6-CD48-989A-8FC0FCBCC4D6}"/>
                  </a:ext>
                </a:extLst>
              </p14:cNvPr>
              <p14:cNvContentPartPr/>
              <p14:nvPr/>
            </p14:nvContentPartPr>
            <p14:xfrm>
              <a:off x="3610080" y="1078560"/>
              <a:ext cx="1049760" cy="360"/>
            </p14:xfrm>
          </p:contentPart>
        </mc:Choice>
        <mc:Fallback xmlns="">
          <p:pic>
            <p:nvPicPr>
              <p:cNvPr id="5" name="墨迹 4">
                <a:extLst>
                  <a:ext uri="{FF2B5EF4-FFF2-40B4-BE49-F238E27FC236}">
                    <a16:creationId xmlns:a16="http://schemas.microsoft.com/office/drawing/2014/main" id="{FD30E642-F4E6-CD48-989A-8FC0FCBCC4D6}"/>
                  </a:ext>
                </a:extLst>
              </p:cNvPr>
              <p:cNvPicPr/>
              <p:nvPr/>
            </p:nvPicPr>
            <p:blipFill>
              <a:blip r:embed="rId5"/>
              <a:stretch>
                <a:fillRect/>
              </a:stretch>
            </p:blipFill>
            <p:spPr>
              <a:xfrm>
                <a:off x="3594240" y="1015200"/>
                <a:ext cx="10810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FCC7C70D-AD68-F344-BF61-BEA8CB6CBEE3}"/>
                  </a:ext>
                </a:extLst>
              </p14:cNvPr>
              <p14:cNvContentPartPr/>
              <p14:nvPr/>
            </p14:nvContentPartPr>
            <p14:xfrm>
              <a:off x="2259720" y="1040760"/>
              <a:ext cx="509040" cy="29160"/>
            </p14:xfrm>
          </p:contentPart>
        </mc:Choice>
        <mc:Fallback xmlns="">
          <p:pic>
            <p:nvPicPr>
              <p:cNvPr id="6" name="墨迹 5">
                <a:extLst>
                  <a:ext uri="{FF2B5EF4-FFF2-40B4-BE49-F238E27FC236}">
                    <a16:creationId xmlns:a16="http://schemas.microsoft.com/office/drawing/2014/main" id="{FCC7C70D-AD68-F344-BF61-BEA8CB6CBEE3}"/>
                  </a:ext>
                </a:extLst>
              </p:cNvPr>
              <p:cNvPicPr/>
              <p:nvPr/>
            </p:nvPicPr>
            <p:blipFill>
              <a:blip r:embed="rId7"/>
              <a:stretch>
                <a:fillRect/>
              </a:stretch>
            </p:blipFill>
            <p:spPr>
              <a:xfrm>
                <a:off x="2243880" y="977400"/>
                <a:ext cx="5403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6230015E-52DC-7240-87BF-0822B9E1C11F}"/>
                  </a:ext>
                </a:extLst>
              </p14:cNvPr>
              <p14:cNvContentPartPr/>
              <p14:nvPr/>
            </p14:nvContentPartPr>
            <p14:xfrm>
              <a:off x="3193560" y="1757520"/>
              <a:ext cx="1391760" cy="23040"/>
            </p14:xfrm>
          </p:contentPart>
        </mc:Choice>
        <mc:Fallback xmlns="">
          <p:pic>
            <p:nvPicPr>
              <p:cNvPr id="7" name="墨迹 6">
                <a:extLst>
                  <a:ext uri="{FF2B5EF4-FFF2-40B4-BE49-F238E27FC236}">
                    <a16:creationId xmlns:a16="http://schemas.microsoft.com/office/drawing/2014/main" id="{6230015E-52DC-7240-87BF-0822B9E1C11F}"/>
                  </a:ext>
                </a:extLst>
              </p:cNvPr>
              <p:cNvPicPr/>
              <p:nvPr/>
            </p:nvPicPr>
            <p:blipFill>
              <a:blip r:embed="rId9"/>
              <a:stretch>
                <a:fillRect/>
              </a:stretch>
            </p:blipFill>
            <p:spPr>
              <a:xfrm>
                <a:off x="3177720" y="1694160"/>
                <a:ext cx="14230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墨迹 7">
                <a:extLst>
                  <a:ext uri="{FF2B5EF4-FFF2-40B4-BE49-F238E27FC236}">
                    <a16:creationId xmlns:a16="http://schemas.microsoft.com/office/drawing/2014/main" id="{1461FEFC-5675-0E40-84C5-ED73E0058E59}"/>
                  </a:ext>
                </a:extLst>
              </p14:cNvPr>
              <p14:cNvContentPartPr/>
              <p14:nvPr/>
            </p14:nvContentPartPr>
            <p14:xfrm>
              <a:off x="2187360" y="2156400"/>
              <a:ext cx="932040" cy="3960"/>
            </p14:xfrm>
          </p:contentPart>
        </mc:Choice>
        <mc:Fallback xmlns="">
          <p:pic>
            <p:nvPicPr>
              <p:cNvPr id="8" name="墨迹 7">
                <a:extLst>
                  <a:ext uri="{FF2B5EF4-FFF2-40B4-BE49-F238E27FC236}">
                    <a16:creationId xmlns:a16="http://schemas.microsoft.com/office/drawing/2014/main" id="{1461FEFC-5675-0E40-84C5-ED73E0058E59}"/>
                  </a:ext>
                </a:extLst>
              </p:cNvPr>
              <p:cNvPicPr/>
              <p:nvPr/>
            </p:nvPicPr>
            <p:blipFill>
              <a:blip r:embed="rId11"/>
              <a:stretch>
                <a:fillRect/>
              </a:stretch>
            </p:blipFill>
            <p:spPr>
              <a:xfrm>
                <a:off x="2171520" y="2093040"/>
                <a:ext cx="9633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墨迹 8">
                <a:extLst>
                  <a:ext uri="{FF2B5EF4-FFF2-40B4-BE49-F238E27FC236}">
                    <a16:creationId xmlns:a16="http://schemas.microsoft.com/office/drawing/2014/main" id="{E40DA8E2-B908-6D42-81C1-B4C444BA0621}"/>
                  </a:ext>
                </a:extLst>
              </p14:cNvPr>
              <p14:cNvContentPartPr/>
              <p14:nvPr/>
            </p14:nvContentPartPr>
            <p14:xfrm>
              <a:off x="8624880" y="2120400"/>
              <a:ext cx="848160" cy="43560"/>
            </p14:xfrm>
          </p:contentPart>
        </mc:Choice>
        <mc:Fallback xmlns="">
          <p:pic>
            <p:nvPicPr>
              <p:cNvPr id="9" name="墨迹 8">
                <a:extLst>
                  <a:ext uri="{FF2B5EF4-FFF2-40B4-BE49-F238E27FC236}">
                    <a16:creationId xmlns:a16="http://schemas.microsoft.com/office/drawing/2014/main" id="{E40DA8E2-B908-6D42-81C1-B4C444BA0621}"/>
                  </a:ext>
                </a:extLst>
              </p:cNvPr>
              <p:cNvPicPr/>
              <p:nvPr/>
            </p:nvPicPr>
            <p:blipFill>
              <a:blip r:embed="rId13"/>
              <a:stretch>
                <a:fillRect/>
              </a:stretch>
            </p:blipFill>
            <p:spPr>
              <a:xfrm>
                <a:off x="8609040" y="2057040"/>
                <a:ext cx="879480" cy="170280"/>
              </a:xfrm>
              <a:prstGeom prst="rect">
                <a:avLst/>
              </a:prstGeom>
            </p:spPr>
          </p:pic>
        </mc:Fallback>
      </mc:AlternateContent>
    </p:spTree>
    <p:extLst>
      <p:ext uri="{BB962C8B-B14F-4D97-AF65-F5344CB8AC3E}">
        <p14:creationId xmlns:p14="http://schemas.microsoft.com/office/powerpoint/2010/main" val="3875752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80D41-7C1C-E64A-AC6F-BF73286BCB26}"/>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Inference</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A23916FD-6F74-CB48-9481-4B91EC719DC4}"/>
              </a:ext>
            </a:extLst>
          </p:cNvPr>
          <p:cNvSpPr>
            <a:spLocks noGrp="1"/>
          </p:cNvSpPr>
          <p:nvPr>
            <p:ph sz="half" idx="1"/>
          </p:nvPr>
        </p:nvSpPr>
        <p:spPr/>
        <p:txBody>
          <a:bodyPr/>
          <a:lstStyle/>
          <a:p>
            <a:pPr marL="457200" indent="-457200">
              <a:buFont typeface="+mj-lt"/>
              <a:buAutoNum type="arabicPeriod"/>
            </a:pPr>
            <a:r>
              <a:rPr lang="en-US" altLang="zh-CN" sz="1200" dirty="0">
                <a:latin typeface="Gill Sans MT" panose="020B0502020104020203" pitchFamily="34" charset="0"/>
              </a:rPr>
              <a:t>TorchDynamo: An Experiment in Dynamic Python Bytecode Transformation.</a:t>
            </a:r>
            <a:r>
              <a:rPr lang="zh-CN" altLang="en-US" sz="1200" dirty="0">
                <a:latin typeface="Gill Sans MT" panose="020B0502020104020203" pitchFamily="34" charset="0"/>
              </a:rPr>
              <a:t> </a:t>
            </a:r>
            <a:r>
              <a:rPr kumimoji="1" lang="en-US" altLang="zh-CN" sz="1200" dirty="0">
                <a:latin typeface="Gill Sans MT" panose="020B0502020104020203" pitchFamily="34" charset="0"/>
                <a:hlinkClick r:id="rId2"/>
              </a:rPr>
              <a:t>https://ev-discuss.pytorch.org/t/torchdynamo-an-experiment-in-dynamic-python-bytecode-transformation/361</a:t>
            </a:r>
            <a:endParaRPr kumimoji="1" lang="en-US" altLang="zh-CN" sz="1200" dirty="0">
              <a:latin typeface="Gill Sans MT" panose="020B0502020104020203" pitchFamily="34" charset="0"/>
            </a:endParaRPr>
          </a:p>
          <a:p>
            <a:pPr marL="457200" indent="-457200">
              <a:buFont typeface="+mj-lt"/>
              <a:buAutoNum type="arabicPeriod"/>
            </a:pPr>
            <a:r>
              <a:rPr kumimoji="1" lang="en-US" altLang="zh-CN" sz="1200" dirty="0">
                <a:latin typeface="Gill Sans MT" panose="020B0502020104020203" pitchFamily="34" charset="0"/>
              </a:rPr>
              <a:t>The nuances of PyTorch Graph Capture.</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hlinkClick r:id="rId3"/>
              </a:rPr>
              <a:t>https://dev-discuss.pytorch.org/t/the-nuances-of-pytorch-graph-capture/501</a:t>
            </a:r>
            <a:endParaRPr kumimoji="1" lang="en-US" altLang="zh-CN" sz="1200" dirty="0">
              <a:latin typeface="Gill Sans MT" panose="020B0502020104020203" pitchFamily="34" charset="0"/>
            </a:endParaRPr>
          </a:p>
          <a:p>
            <a:pPr marL="457200" indent="-457200">
              <a:buFont typeface="+mj-lt"/>
              <a:buAutoNum type="arabicPeriod"/>
            </a:pPr>
            <a:r>
              <a:rPr lang="en-US" altLang="zh-CN" sz="1200" cap="all" dirty="0">
                <a:latin typeface="Gill Sans MT" panose="020B0502020104020203" pitchFamily="34" charset="0"/>
              </a:rPr>
              <a:t>TORCHDYNAMO AND TORCHINDUCTOR TUTORIAL.</a:t>
            </a:r>
            <a:r>
              <a:rPr lang="zh-CN" altLang="en-US" sz="1200" cap="all" dirty="0">
                <a:latin typeface="Gill Sans MT" panose="020B0502020104020203" pitchFamily="34" charset="0"/>
              </a:rPr>
              <a:t> </a:t>
            </a:r>
            <a:r>
              <a:rPr kumimoji="1" lang="en-US" altLang="zh-CN" sz="1200" dirty="0">
                <a:latin typeface="Gill Sans MT" panose="020B0502020104020203" pitchFamily="34" charset="0"/>
                <a:hlinkClick r:id="rId4"/>
              </a:rPr>
              <a:t>https://pytorch.org/tutorials/intermediate/dynamo_tutorial.html</a:t>
            </a:r>
            <a:endParaRPr kumimoji="1" lang="en-US" altLang="zh-CN" sz="1200" dirty="0">
              <a:latin typeface="Gill Sans MT" panose="020B0502020104020203" pitchFamily="34" charset="0"/>
            </a:endParaRPr>
          </a:p>
          <a:p>
            <a:pPr marL="457200" indent="-457200">
              <a:buFont typeface="+mj-lt"/>
              <a:buAutoNum type="arabicPeriod"/>
            </a:pPr>
            <a:endParaRPr kumimoji="1" lang="en-US" altLang="zh-CN" dirty="0"/>
          </a:p>
          <a:p>
            <a:pPr marL="457200" indent="-457200">
              <a:buFont typeface="+mj-lt"/>
              <a:buAutoNum type="arabicPeriod"/>
            </a:pPr>
            <a:endParaRPr kumimoji="1" lang="zh-CN" altLang="en-US" dirty="0"/>
          </a:p>
        </p:txBody>
      </p:sp>
    </p:spTree>
    <p:extLst>
      <p:ext uri="{BB962C8B-B14F-4D97-AF65-F5344CB8AC3E}">
        <p14:creationId xmlns:p14="http://schemas.microsoft.com/office/powerpoint/2010/main" val="3252976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TorchDynamo</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获取计算图的方式</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JIT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Script</a:t>
            </a:r>
            <a:r>
              <a:rPr lang="zh-CN" altLang="en-US" sz="2000" dirty="0">
                <a:solidFill>
                  <a:srgbClr val="374154"/>
                </a:solidFill>
                <a:latin typeface="Gill Sans MT" panose="020B0502020104020203" pitchFamily="34" charset="0"/>
              </a:rPr>
              <a:t> 原理</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FX</a:t>
            </a:r>
            <a:r>
              <a:rPr lang="zh-CN" altLang="en-US" sz="2000" dirty="0">
                <a:solidFill>
                  <a:srgbClr val="374154"/>
                </a:solidFill>
                <a:latin typeface="Gill Sans MT" panose="020B0502020104020203" pitchFamily="34" charset="0"/>
              </a:rPr>
              <a:t> 原理</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Lazy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原理</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TorchDynamo</a:t>
            </a:r>
            <a:r>
              <a:rPr lang="zh-CN" altLang="en-US" sz="2000" dirty="0">
                <a:solidFill>
                  <a:srgbClr val="374154"/>
                </a:solidFill>
                <a:latin typeface="Gill Sans MT" panose="020B0502020104020203" pitchFamily="34" charset="0"/>
              </a:rPr>
              <a:t> 原理</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786104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4">
            <a:extLst>
              <a:ext uri="{FF2B5EF4-FFF2-40B4-BE49-F238E27FC236}">
                <a16:creationId xmlns:a16="http://schemas.microsoft.com/office/drawing/2014/main" id="{680B688E-B45B-A74D-882E-3D43AB9EF972}"/>
              </a:ext>
            </a:extLst>
          </p:cNvPr>
          <p:cNvSpPr txBox="1">
            <a:spLocks/>
          </p:cNvSpPr>
          <p:nvPr/>
        </p:nvSpPr>
        <p:spPr>
          <a:xfrm>
            <a:off x="776035" y="1637184"/>
            <a:ext cx="10731328" cy="4525736"/>
          </a:xfrm>
          <a:prstGeom prst="rect">
            <a:avLst/>
          </a:prstGeom>
          <a:noFill/>
        </p:spPr>
        <p:txBody>
          <a:bodyPr anchor="ctr"/>
          <a:lstStyle>
            <a:lvl1pPr marL="239106" marR="0" indent="-239106" algn="l" defTabSz="1218804" rtl="0" eaLnBrk="0" fontAlgn="base" latinLnBrk="0" hangingPunct="0">
              <a:lnSpc>
                <a:spcPct val="120000"/>
              </a:lnSpc>
              <a:spcBef>
                <a:spcPts val="0"/>
              </a:spcBef>
              <a:spcAft>
                <a:spcPct val="0"/>
              </a:spcAft>
              <a:buClr>
                <a:srgbClr val="71B2FF"/>
              </a:buClr>
              <a:buSzPct val="60000"/>
              <a:buFont typeface="Wingdings" charset="2"/>
              <a:buChar char="l"/>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SzPct val="50000"/>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SzPct val="50000"/>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542">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42">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 typeface="Wingdings" charset="2"/>
              <a:buNone/>
            </a:pPr>
            <a:r>
              <a:rPr lang="zh-CN" altLang="en-US" sz="9600" dirty="0">
                <a:solidFill>
                  <a:srgbClr val="C00000"/>
                </a:solidFill>
                <a:latin typeface="Futura Medium" panose="020B0602020204020303" pitchFamily="34" charset="-79"/>
                <a:cs typeface="Futura Medium" panose="020B0602020204020303" pitchFamily="34" charset="-79"/>
              </a:rPr>
              <a:t>图模式的</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Font typeface="Wingdings" charset="2"/>
              <a:buNone/>
            </a:pPr>
            <a:r>
              <a:rPr lang="zh-CN" altLang="en-US" sz="9600" dirty="0">
                <a:solidFill>
                  <a:srgbClr val="C00000"/>
                </a:solidFill>
                <a:latin typeface="Futura Medium" panose="020B0602020204020303" pitchFamily="34" charset="-79"/>
                <a:cs typeface="Futura Medium" panose="020B0602020204020303" pitchFamily="34" charset="-79"/>
              </a:rPr>
              <a:t>尝试回顾</a:t>
            </a:r>
          </a:p>
        </p:txBody>
      </p:sp>
    </p:spTree>
    <p:extLst>
      <p:ext uri="{BB962C8B-B14F-4D97-AF65-F5344CB8AC3E}">
        <p14:creationId xmlns:p14="http://schemas.microsoft.com/office/powerpoint/2010/main" val="512199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B25E0-90BE-3641-BB15-884DD56F69CF}"/>
              </a:ext>
            </a:extLst>
          </p:cNvPr>
          <p:cNvSpPr>
            <a:spLocks noGrp="1"/>
          </p:cNvSpPr>
          <p:nvPr>
            <p:ph type="title"/>
          </p:nvPr>
        </p:nvSpPr>
        <p:spPr/>
        <p:txBody>
          <a:bodyPr/>
          <a:lstStyle/>
          <a:p>
            <a:r>
              <a:rPr kumimoji="1" lang="en-US" altLang="zh-CN" dirty="0"/>
              <a:t>Purpose</a:t>
            </a:r>
            <a:endParaRPr kumimoji="1" lang="zh-CN" altLang="en-US" dirty="0"/>
          </a:p>
        </p:txBody>
      </p:sp>
      <p:pic>
        <p:nvPicPr>
          <p:cNvPr id="4" name="图片 3">
            <a:extLst>
              <a:ext uri="{FF2B5EF4-FFF2-40B4-BE49-F238E27FC236}">
                <a16:creationId xmlns:a16="http://schemas.microsoft.com/office/drawing/2014/main" id="{B336DAE4-3F54-3543-B864-0D4857CA1999}"/>
              </a:ext>
            </a:extLst>
          </p:cNvPr>
          <p:cNvPicPr>
            <a:picLocks noChangeAspect="1"/>
          </p:cNvPicPr>
          <p:nvPr/>
        </p:nvPicPr>
        <p:blipFill>
          <a:blip r:embed="rId2"/>
          <a:stretch>
            <a:fillRect/>
          </a:stretch>
        </p:blipFill>
        <p:spPr>
          <a:xfrm>
            <a:off x="649662" y="1891132"/>
            <a:ext cx="10731329" cy="3713040"/>
          </a:xfrm>
          <a:prstGeom prst="rect">
            <a:avLst/>
          </a:prstGeom>
        </p:spPr>
      </p:pic>
    </p:spTree>
    <p:extLst>
      <p:ext uri="{BB962C8B-B14F-4D97-AF65-F5344CB8AC3E}">
        <p14:creationId xmlns:p14="http://schemas.microsoft.com/office/powerpoint/2010/main" val="927600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48643F-7746-704D-A026-4081AAF16F2C}"/>
              </a:ext>
            </a:extLst>
          </p:cNvPr>
          <p:cNvSpPr>
            <a:spLocks noGrp="1"/>
          </p:cNvSpPr>
          <p:nvPr>
            <p:ph type="title"/>
          </p:nvPr>
        </p:nvSpPr>
        <p:spPr/>
        <p:txBody>
          <a:bodyPr/>
          <a:lstStyle/>
          <a:p>
            <a:r>
              <a:rPr lang="en-US" altLang="zh-CN" b="0" dirty="0"/>
              <a:t>Comparation</a:t>
            </a:r>
            <a:endParaRPr lang="zh-CN" altLang="en-US" b="0" dirty="0"/>
          </a:p>
        </p:txBody>
      </p:sp>
      <p:graphicFrame>
        <p:nvGraphicFramePr>
          <p:cNvPr id="7" name="内容占位符 6">
            <a:extLst>
              <a:ext uri="{FF2B5EF4-FFF2-40B4-BE49-F238E27FC236}">
                <a16:creationId xmlns:a16="http://schemas.microsoft.com/office/drawing/2014/main" id="{56B95AF4-641D-3F4E-90CD-E874E44FF13C}"/>
              </a:ext>
            </a:extLst>
          </p:cNvPr>
          <p:cNvGraphicFramePr>
            <a:graphicFrameLocks noGrp="1"/>
          </p:cNvGraphicFramePr>
          <p:nvPr>
            <p:ph sz="half" idx="1"/>
            <p:extLst>
              <p:ext uri="{D42A27DB-BD31-4B8C-83A1-F6EECF244321}">
                <p14:modId xmlns:p14="http://schemas.microsoft.com/office/powerpoint/2010/main" val="3212139537"/>
              </p:ext>
            </p:extLst>
          </p:nvPr>
        </p:nvGraphicFramePr>
        <p:xfrm>
          <a:off x="623832" y="1410361"/>
          <a:ext cx="10963276" cy="4752114"/>
        </p:xfrm>
        <a:graphic>
          <a:graphicData uri="http://schemas.openxmlformats.org/drawingml/2006/table">
            <a:tbl>
              <a:tblPr firstRow="1" bandRow="1">
                <a:tableStyleId>{9D7B26C5-4107-4FEC-AEDC-1716B250A1EF}</a:tableStyleId>
              </a:tblPr>
              <a:tblGrid>
                <a:gridCol w="1370037">
                  <a:extLst>
                    <a:ext uri="{9D8B030D-6E8A-4147-A177-3AD203B41FA5}">
                      <a16:colId xmlns:a16="http://schemas.microsoft.com/office/drawing/2014/main" val="695126972"/>
                    </a:ext>
                  </a:extLst>
                </a:gridCol>
                <a:gridCol w="4968552">
                  <a:extLst>
                    <a:ext uri="{9D8B030D-6E8A-4147-A177-3AD203B41FA5}">
                      <a16:colId xmlns:a16="http://schemas.microsoft.com/office/drawing/2014/main" val="3239706493"/>
                    </a:ext>
                  </a:extLst>
                </a:gridCol>
                <a:gridCol w="2448272">
                  <a:extLst>
                    <a:ext uri="{9D8B030D-6E8A-4147-A177-3AD203B41FA5}">
                      <a16:colId xmlns:a16="http://schemas.microsoft.com/office/drawing/2014/main" val="2076903395"/>
                    </a:ext>
                  </a:extLst>
                </a:gridCol>
                <a:gridCol w="2176415">
                  <a:extLst>
                    <a:ext uri="{9D8B030D-6E8A-4147-A177-3AD203B41FA5}">
                      <a16:colId xmlns:a16="http://schemas.microsoft.com/office/drawing/2014/main" val="2581376850"/>
                    </a:ext>
                  </a:extLst>
                </a:gridCol>
              </a:tblGrid>
              <a:tr h="516216">
                <a:tc>
                  <a:txBody>
                    <a:bodyPr/>
                    <a:lstStyle/>
                    <a:p>
                      <a:pPr algn="ctr"/>
                      <a:r>
                        <a:rPr lang="zh-CN" altLang="en-US" sz="1200" dirty="0">
                          <a:latin typeface="Gill Sans MT" panose="020B0502020104020203" pitchFamily="34" charset="0"/>
                          <a:ea typeface="+mj-ea"/>
                        </a:rPr>
                        <a:t>特性</a:t>
                      </a:r>
                    </a:p>
                  </a:txBody>
                  <a:tcPr anchor="ctr"/>
                </a:tc>
                <a:tc>
                  <a:txBody>
                    <a:bodyPr/>
                    <a:lstStyle/>
                    <a:p>
                      <a:pPr algn="ctr"/>
                      <a:r>
                        <a:rPr lang="zh-CN" altLang="en-US" sz="1200" dirty="0">
                          <a:latin typeface="Gill Sans MT" panose="020B0502020104020203" pitchFamily="34" charset="0"/>
                          <a:ea typeface="+mj-ea"/>
                        </a:rPr>
                        <a:t>内容</a:t>
                      </a:r>
                    </a:p>
                  </a:txBody>
                  <a:tcPr anchor="ctr"/>
                </a:tc>
                <a:tc>
                  <a:txBody>
                    <a:bodyPr/>
                    <a:lstStyle/>
                    <a:p>
                      <a:pPr algn="ctr"/>
                      <a:r>
                        <a:rPr lang="zh-CN" altLang="en-US" sz="1200" dirty="0">
                          <a:latin typeface="Gill Sans MT" panose="020B0502020104020203" pitchFamily="34" charset="0"/>
                          <a:ea typeface="+mj-ea"/>
                        </a:rPr>
                        <a:t>适用场景</a:t>
                      </a:r>
                    </a:p>
                  </a:txBody>
                  <a:tcPr anchor="ctr"/>
                </a:tc>
                <a:tc>
                  <a:txBody>
                    <a:bodyPr/>
                    <a:lstStyle/>
                    <a:p>
                      <a:pPr algn="ctr"/>
                      <a:r>
                        <a:rPr lang="zh-CN" altLang="en-US" sz="1200" dirty="0">
                          <a:latin typeface="Gill Sans MT" panose="020B0502020104020203" pitchFamily="34" charset="0"/>
                          <a:ea typeface="+mj-ea"/>
                        </a:rPr>
                        <a:t>技术方式</a:t>
                      </a:r>
                    </a:p>
                  </a:txBody>
                  <a:tcPr anchor="ctr"/>
                </a:tc>
                <a:extLst>
                  <a:ext uri="{0D108BD9-81ED-4DB2-BD59-A6C34878D82A}">
                    <a16:rowId xmlns:a16="http://schemas.microsoft.com/office/drawing/2014/main" val="2504355757"/>
                  </a:ext>
                </a:extLst>
              </a:tr>
              <a:tr h="891004">
                <a:tc>
                  <a:txBody>
                    <a:bodyPr/>
                    <a:lstStyle/>
                    <a:p>
                      <a:pPr>
                        <a:lnSpc>
                          <a:spcPct val="150000"/>
                        </a:lnSpc>
                      </a:pPr>
                      <a:r>
                        <a:rPr lang="en-US" altLang="zh-CN" sz="1200" b="0" kern="1200" dirty="0">
                          <a:effectLst/>
                          <a:latin typeface="Gill Sans MT" panose="020B0502020104020203" pitchFamily="34" charset="0"/>
                          <a:ea typeface="+mj-ea"/>
                        </a:rPr>
                        <a:t>TorchScript</a:t>
                      </a:r>
                      <a:endParaRPr lang="zh-CN" altLang="en-US" sz="1200" b="0" dirty="0">
                        <a:latin typeface="Gill Sans MT" panose="020B0502020104020203" pitchFamily="34" charset="0"/>
                        <a:ea typeface="+mj-ea"/>
                      </a:endParaRPr>
                    </a:p>
                  </a:txBody>
                  <a:tcPr anchor="ctr"/>
                </a:tc>
                <a:tc>
                  <a:txBody>
                    <a:bodyPr/>
                    <a:lstStyle/>
                    <a:p>
                      <a:pPr>
                        <a:lnSpc>
                          <a:spcPct val="150000"/>
                        </a:lnSpc>
                      </a:pPr>
                      <a:r>
                        <a:rPr lang="en-US" altLang="zh-CN" sz="1200" b="0" kern="1200" dirty="0">
                          <a:effectLst/>
                          <a:latin typeface="Gill Sans MT" panose="020B0502020104020203" pitchFamily="34" charset="0"/>
                          <a:ea typeface="+mj-ea"/>
                        </a:rPr>
                        <a:t>TorchScript </a:t>
                      </a:r>
                      <a:r>
                        <a:rPr lang="zh-CN" altLang="en-US" sz="1200" b="0" kern="1200" dirty="0">
                          <a:effectLst/>
                          <a:latin typeface="Gill Sans MT" panose="020B0502020104020203" pitchFamily="34" charset="0"/>
                          <a:ea typeface="+mj-ea"/>
                        </a:rPr>
                        <a:t>的主要用途是进行模型部署，需要记录生成一个便于推理优化的 </a:t>
                      </a:r>
                      <a:r>
                        <a:rPr lang="en-US" altLang="zh-CN" sz="1200" b="0" kern="1200" dirty="0">
                          <a:effectLst/>
                          <a:latin typeface="Gill Sans MT" panose="020B0502020104020203" pitchFamily="34" charset="0"/>
                          <a:ea typeface="+mj-ea"/>
                        </a:rPr>
                        <a:t>IR</a:t>
                      </a:r>
                      <a:r>
                        <a:rPr lang="zh-CN" altLang="en-US" sz="1200" b="0" kern="1200" dirty="0">
                          <a:effectLst/>
                          <a:latin typeface="Gill Sans MT" panose="020B0502020104020203" pitchFamily="34" charset="0"/>
                          <a:ea typeface="+mj-ea"/>
                        </a:rPr>
                        <a:t>，对计算图的编辑通常都是面向性能提升等等，不会给模型本身添加新的功能。</a:t>
                      </a:r>
                      <a:endParaRPr lang="zh-CN" altLang="en-US" sz="1200" b="0" i="0" kern="1200" dirty="0">
                        <a:solidFill>
                          <a:schemeClr val="dk1"/>
                        </a:solidFill>
                        <a:effectLst/>
                        <a:latin typeface="Gill Sans MT" panose="020B0502020104020203" pitchFamily="34" charset="0"/>
                        <a:ea typeface="+mj-ea"/>
                        <a:cs typeface="+mn-cs"/>
                      </a:endParaRPr>
                    </a:p>
                  </a:txBody>
                  <a:tcPr anchor="ctr"/>
                </a:tc>
                <a:tc>
                  <a:txBody>
                    <a:bodyPr/>
                    <a:lstStyle/>
                    <a:p>
                      <a:pPr>
                        <a:lnSpc>
                          <a:spcPct val="150000"/>
                        </a:lnSpc>
                      </a:pPr>
                      <a:r>
                        <a:rPr lang="zh-CN" altLang="en-US" sz="1200" b="0" dirty="0">
                          <a:latin typeface="Gill Sans MT" panose="020B0502020104020203" pitchFamily="34" charset="0"/>
                          <a:ea typeface="+mj-ea"/>
                        </a:rPr>
                        <a:t>推理和部署静态图优化</a:t>
                      </a:r>
                    </a:p>
                  </a:txBody>
                  <a:tcPr anchor="ctr"/>
                </a:tc>
                <a:tc>
                  <a:txBody>
                    <a:bodyPr/>
                    <a:lstStyle/>
                    <a:p>
                      <a:pPr>
                        <a:lnSpc>
                          <a:spcPct val="150000"/>
                        </a:lnSpc>
                      </a:pPr>
                      <a:r>
                        <a:rPr lang="en-US" altLang="zh-CN" sz="1200" b="0" dirty="0">
                          <a:latin typeface="Gill Sans MT" panose="020B0502020104020203" pitchFamily="34" charset="0"/>
                          <a:ea typeface="+mj-ea"/>
                        </a:rPr>
                        <a:t>AST</a:t>
                      </a:r>
                      <a:r>
                        <a:rPr lang="zh-CN" altLang="en-US" sz="1200" b="0" dirty="0">
                          <a:latin typeface="Gill Sans MT" panose="020B0502020104020203" pitchFamily="34" charset="0"/>
                          <a:ea typeface="+mj-ea"/>
                        </a:rPr>
                        <a:t> </a:t>
                      </a:r>
                      <a:r>
                        <a:rPr lang="en-US" altLang="zh-CN" sz="1200" b="0" dirty="0">
                          <a:latin typeface="Gill Sans MT" panose="020B0502020104020203" pitchFamily="34" charset="0"/>
                          <a:ea typeface="+mj-ea"/>
                        </a:rPr>
                        <a:t>+</a:t>
                      </a:r>
                      <a:r>
                        <a:rPr lang="zh-CN" altLang="en-US" sz="1200" b="0" dirty="0">
                          <a:latin typeface="Gill Sans MT" panose="020B0502020104020203" pitchFamily="34" charset="0"/>
                          <a:ea typeface="+mj-ea"/>
                        </a:rPr>
                        <a:t> </a:t>
                      </a:r>
                      <a:r>
                        <a:rPr lang="en-US" altLang="zh-CN" sz="1200" b="0" dirty="0">
                          <a:latin typeface="Gill Sans MT" panose="020B0502020104020203" pitchFamily="34" charset="0"/>
                          <a:ea typeface="+mj-ea"/>
                        </a:rPr>
                        <a:t>Trace</a:t>
                      </a:r>
                      <a:endParaRPr lang="zh-CN" altLang="en-US" sz="1200" b="0" dirty="0">
                        <a:latin typeface="Gill Sans MT" panose="020B0502020104020203" pitchFamily="34" charset="0"/>
                        <a:ea typeface="+mj-ea"/>
                      </a:endParaRPr>
                    </a:p>
                  </a:txBody>
                  <a:tcPr anchor="ctr"/>
                </a:tc>
                <a:extLst>
                  <a:ext uri="{0D108BD9-81ED-4DB2-BD59-A6C34878D82A}">
                    <a16:rowId xmlns:a16="http://schemas.microsoft.com/office/drawing/2014/main" val="647524904"/>
                  </a:ext>
                </a:extLst>
              </a:tr>
              <a:tr h="1400148">
                <a:tc>
                  <a:txBody>
                    <a:bodyPr/>
                    <a:lstStyle/>
                    <a:p>
                      <a:pPr>
                        <a:lnSpc>
                          <a:spcPct val="150000"/>
                        </a:lnSpc>
                      </a:pPr>
                      <a:r>
                        <a:rPr lang="en-US" altLang="zh-CN" sz="1200" b="0">
                          <a:latin typeface="Gill Sans MT" panose="020B0502020104020203" pitchFamily="34" charset="0"/>
                          <a:ea typeface="+mj-ea"/>
                        </a:rPr>
                        <a:t>Torch FX</a:t>
                      </a:r>
                      <a:endParaRPr lang="zh-CN" altLang="en-US" sz="1200" b="0">
                        <a:latin typeface="Gill Sans MT" panose="020B0502020104020203" pitchFamily="34" charset="0"/>
                        <a:ea typeface="+mj-ea"/>
                      </a:endParaRPr>
                    </a:p>
                  </a:txBody>
                  <a:tcPr anchor="ctr"/>
                </a:tc>
                <a:tc>
                  <a:txBody>
                    <a:bodyPr/>
                    <a:lstStyle/>
                    <a:p>
                      <a:pPr>
                        <a:lnSpc>
                          <a:spcPct val="150000"/>
                        </a:lnSpc>
                      </a:pPr>
                      <a:r>
                        <a:rPr lang="en-US" altLang="zh-CN" sz="1200" b="0" kern="1200" dirty="0">
                          <a:effectLst/>
                          <a:latin typeface="Gill Sans MT" panose="020B0502020104020203" pitchFamily="34" charset="0"/>
                          <a:ea typeface="+mj-ea"/>
                        </a:rPr>
                        <a:t>FX </a:t>
                      </a:r>
                      <a:r>
                        <a:rPr lang="zh-CN" altLang="en-US" sz="1200" b="0" kern="1200" dirty="0">
                          <a:effectLst/>
                          <a:latin typeface="Gill Sans MT" panose="020B0502020104020203" pitchFamily="34" charset="0"/>
                          <a:ea typeface="+mj-ea"/>
                        </a:rPr>
                        <a:t>的主要用途是进行</a:t>
                      </a:r>
                      <a:r>
                        <a:rPr lang="en-US" altLang="zh-CN" sz="1200" b="0" kern="1200" dirty="0">
                          <a:effectLst/>
                          <a:latin typeface="Gill Sans MT" panose="020B0502020104020203" pitchFamily="34" charset="0"/>
                          <a:ea typeface="+mj-ea"/>
                        </a:rPr>
                        <a:t>python-&gt;python</a:t>
                      </a:r>
                      <a:r>
                        <a:rPr lang="zh-CN" altLang="en-US" sz="1200" b="0" kern="1200" dirty="0">
                          <a:effectLst/>
                          <a:latin typeface="Gill Sans MT" panose="020B0502020104020203" pitchFamily="34" charset="0"/>
                          <a:ea typeface="+mj-ea"/>
                        </a:rPr>
                        <a:t>的翻译，它的 </a:t>
                      </a:r>
                      <a:r>
                        <a:rPr lang="en-US" altLang="zh-CN" sz="1200" b="0" kern="1200" dirty="0">
                          <a:effectLst/>
                          <a:latin typeface="Gill Sans MT" panose="020B0502020104020203" pitchFamily="34" charset="0"/>
                          <a:ea typeface="+mj-ea"/>
                        </a:rPr>
                        <a:t>IR </a:t>
                      </a:r>
                      <a:r>
                        <a:rPr lang="zh-CN" altLang="en-US" sz="1200" b="0" kern="1200" dirty="0">
                          <a:effectLst/>
                          <a:latin typeface="Gill Sans MT" panose="020B0502020104020203" pitchFamily="34" charset="0"/>
                          <a:ea typeface="+mj-ea"/>
                        </a:rPr>
                        <a:t>中节点类型更简单，比如函数调用、属性提取等等，这样的 </a:t>
                      </a:r>
                      <a:r>
                        <a:rPr lang="en-US" altLang="zh-CN" sz="1200" b="0" kern="1200" dirty="0">
                          <a:effectLst/>
                          <a:latin typeface="Gill Sans MT" panose="020B0502020104020203" pitchFamily="34" charset="0"/>
                          <a:ea typeface="+mj-ea"/>
                        </a:rPr>
                        <a:t>IR </a:t>
                      </a:r>
                      <a:r>
                        <a:rPr lang="zh-CN" altLang="en-US" sz="1200" b="0" kern="1200" dirty="0">
                          <a:effectLst/>
                          <a:latin typeface="Gill Sans MT" panose="020B0502020104020203" pitchFamily="34" charset="0"/>
                          <a:ea typeface="+mj-ea"/>
                        </a:rPr>
                        <a:t>学习成本更低更容易编辑。使用 </a:t>
                      </a:r>
                      <a:r>
                        <a:rPr lang="en-US" altLang="zh-CN" sz="1200" b="0" kern="1200" dirty="0">
                          <a:effectLst/>
                          <a:latin typeface="Gill Sans MT" panose="020B0502020104020203" pitchFamily="34" charset="0"/>
                          <a:ea typeface="+mj-ea"/>
                        </a:rPr>
                        <a:t>FX </a:t>
                      </a:r>
                      <a:r>
                        <a:rPr lang="zh-CN" altLang="en-US" sz="1200" b="0" kern="1200" dirty="0">
                          <a:effectLst/>
                          <a:latin typeface="Gill Sans MT" panose="020B0502020104020203" pitchFamily="34" charset="0"/>
                          <a:ea typeface="+mj-ea"/>
                        </a:rPr>
                        <a:t>来编辑图通常是为了实现某种特定功能，比如给模型插入量化节点等，避免手动编辑网络造成的重复劳动。</a:t>
                      </a:r>
                    </a:p>
                  </a:txBody>
                  <a:tcPr anchor="ctr"/>
                </a:tc>
                <a:tc>
                  <a:txBody>
                    <a:bodyPr/>
                    <a:lstStyle/>
                    <a:p>
                      <a:pPr>
                        <a:lnSpc>
                          <a:spcPct val="150000"/>
                        </a:lnSpc>
                      </a:pPr>
                      <a:r>
                        <a:rPr lang="zh-CN" altLang="en-US" sz="1200" b="0" dirty="0">
                          <a:latin typeface="Gill Sans MT" panose="020B0502020104020203" pitchFamily="34" charset="0"/>
                          <a:ea typeface="+mj-ea"/>
                        </a:rPr>
                        <a:t>修改正向图</a:t>
                      </a:r>
                    </a:p>
                  </a:txBody>
                  <a:tcPr anchor="ctr"/>
                </a:tc>
                <a:tc>
                  <a:txBody>
                    <a:bodyPr/>
                    <a:lstStyle/>
                    <a:p>
                      <a:pPr>
                        <a:lnSpc>
                          <a:spcPct val="150000"/>
                        </a:lnSpc>
                      </a:pPr>
                      <a:r>
                        <a:rPr lang="en-US" altLang="zh-CN" sz="1200" b="0" dirty="0">
                          <a:latin typeface="Gill Sans MT" panose="020B0502020104020203" pitchFamily="34" charset="0"/>
                          <a:ea typeface="+mj-ea"/>
                        </a:rPr>
                        <a:t>Trace</a:t>
                      </a:r>
                      <a:endParaRPr lang="zh-CN" altLang="en-US" sz="1200" b="0" dirty="0">
                        <a:latin typeface="Gill Sans MT" panose="020B0502020104020203" pitchFamily="34" charset="0"/>
                        <a:ea typeface="+mj-ea"/>
                      </a:endParaRPr>
                    </a:p>
                  </a:txBody>
                  <a:tcPr anchor="ctr"/>
                </a:tc>
                <a:extLst>
                  <a:ext uri="{0D108BD9-81ED-4DB2-BD59-A6C34878D82A}">
                    <a16:rowId xmlns:a16="http://schemas.microsoft.com/office/drawing/2014/main" val="159465134"/>
                  </a:ext>
                </a:extLst>
              </a:tr>
              <a:tr h="810548">
                <a:tc>
                  <a:txBody>
                    <a:bodyPr/>
                    <a:lstStyle/>
                    <a:p>
                      <a:pPr>
                        <a:lnSpc>
                          <a:spcPct val="150000"/>
                        </a:lnSpc>
                      </a:pPr>
                      <a:r>
                        <a:rPr lang="en-US" altLang="zh-CN" sz="1200" b="0" dirty="0">
                          <a:latin typeface="Gill Sans MT" panose="020B0502020104020203" pitchFamily="34" charset="0"/>
                          <a:ea typeface="+mj-ea"/>
                        </a:rPr>
                        <a:t>LazyTensor</a:t>
                      </a:r>
                      <a:endParaRPr lang="zh-CN" altLang="en-US" sz="1200" b="0" dirty="0">
                        <a:latin typeface="Gill Sans MT" panose="020B0502020104020203" pitchFamily="34" charset="0"/>
                        <a:ea typeface="+mj-ea"/>
                      </a:endParaRPr>
                    </a:p>
                  </a:txBody>
                  <a:tcPr anchor="ctr"/>
                </a:tc>
                <a:tc>
                  <a:txBody>
                    <a:bodyPr/>
                    <a:lstStyle/>
                    <a:p>
                      <a:pPr marL="0" algn="l" defTabSz="913707" rtl="0" eaLnBrk="1" latinLnBrk="0" hangingPunct="1">
                        <a:lnSpc>
                          <a:spcPct val="150000"/>
                        </a:lnSpc>
                      </a:pPr>
                      <a:r>
                        <a:rPr lang="zh-CN" altLang="en-US" sz="1200" b="0" kern="1200" dirty="0">
                          <a:solidFill>
                            <a:schemeClr val="tx1"/>
                          </a:solidFill>
                          <a:effectLst/>
                          <a:latin typeface="Gill Sans MT" panose="020B0502020104020203" pitchFamily="34" charset="0"/>
                          <a:ea typeface="+mj-ea"/>
                          <a:cs typeface="+mn-cs"/>
                        </a:rPr>
                        <a:t>采用 </a:t>
                      </a:r>
                      <a:r>
                        <a:rPr lang="en-US" altLang="zh-CN" sz="1200" b="0" kern="1200" dirty="0">
                          <a:solidFill>
                            <a:schemeClr val="tx1"/>
                          </a:solidFill>
                          <a:effectLst/>
                          <a:latin typeface="Gill Sans MT" panose="020B0502020104020203" pitchFamily="34" charset="0"/>
                          <a:ea typeface="+mj-ea"/>
                          <a:cs typeface="+mn-cs"/>
                        </a:rPr>
                        <a:t>tensor</a:t>
                      </a:r>
                      <a:r>
                        <a:rPr lang="zh-CN" altLang="en-US" sz="1200" b="0" kern="1200" dirty="0">
                          <a:solidFill>
                            <a:schemeClr val="tx1"/>
                          </a:solidFill>
                          <a:effectLst/>
                          <a:latin typeface="Gill Sans MT" panose="020B0502020104020203" pitchFamily="34" charset="0"/>
                          <a:ea typeface="+mj-ea"/>
                          <a:cs typeface="+mn-cs"/>
                        </a:rPr>
                        <a:t> 不被用户观察那么就可以缓存计算指令的方式，隐式构图</a:t>
                      </a:r>
                      <a:r>
                        <a:rPr lang="en-US" altLang="zh-CN" sz="1200" b="0" kern="1200" dirty="0">
                          <a:solidFill>
                            <a:schemeClr val="tx1"/>
                          </a:solidFill>
                          <a:effectLst/>
                          <a:latin typeface="Gill Sans MT" panose="020B0502020104020203" pitchFamily="34" charset="0"/>
                          <a:ea typeface="+mj-ea"/>
                          <a:cs typeface="+mn-cs"/>
                        </a:rPr>
                        <a:t>+</a:t>
                      </a:r>
                      <a:r>
                        <a:rPr lang="zh-CN" altLang="en-US" sz="1200" b="0" kern="1200" dirty="0">
                          <a:solidFill>
                            <a:schemeClr val="tx1"/>
                          </a:solidFill>
                          <a:effectLst/>
                          <a:latin typeface="Gill Sans MT" panose="020B0502020104020203" pitchFamily="34" charset="0"/>
                          <a:ea typeface="+mj-ea"/>
                          <a:cs typeface="+mn-cs"/>
                        </a:rPr>
                        <a:t>优化，用户不用标记构图的代码范围，对用户的代码限制小，是一种能优化就优化、不能优化也能执行的思路，偏向于易用性</a:t>
                      </a:r>
                    </a:p>
                  </a:txBody>
                  <a:tcPr anchor="ctr"/>
                </a:tc>
                <a:tc>
                  <a:txBody>
                    <a:bodyPr/>
                    <a:lstStyle/>
                    <a:p>
                      <a:pPr>
                        <a:lnSpc>
                          <a:spcPct val="150000"/>
                        </a:lnSpc>
                      </a:pPr>
                      <a:r>
                        <a:rPr lang="zh-CN" altLang="en-US" sz="1200" b="0" dirty="0">
                          <a:latin typeface="Gill Sans MT" panose="020B0502020104020203" pitchFamily="34" charset="0"/>
                          <a:ea typeface="+mj-ea"/>
                        </a:rPr>
                        <a:t>针对</a:t>
                      </a:r>
                      <a:r>
                        <a:rPr lang="en-US" altLang="zh-CN" sz="1200" b="0" dirty="0">
                          <a:latin typeface="Gill Sans MT" panose="020B0502020104020203" pitchFamily="34" charset="0"/>
                          <a:ea typeface="+mj-ea"/>
                        </a:rPr>
                        <a:t>NPU</a:t>
                      </a:r>
                      <a:r>
                        <a:rPr lang="zh-CN" altLang="en-US" sz="1200" b="0" dirty="0">
                          <a:latin typeface="Gill Sans MT" panose="020B0502020104020203" pitchFamily="34" charset="0"/>
                          <a:ea typeface="+mj-ea"/>
                        </a:rPr>
                        <a:t>子图编译优化</a:t>
                      </a:r>
                    </a:p>
                  </a:txBody>
                  <a:tcPr anchor="ctr"/>
                </a:tc>
                <a:tc>
                  <a:txBody>
                    <a:bodyPr/>
                    <a:lstStyle/>
                    <a:p>
                      <a:pPr>
                        <a:lnSpc>
                          <a:spcPct val="150000"/>
                        </a:lnSpc>
                      </a:pPr>
                      <a:r>
                        <a:rPr lang="en-US" altLang="zh-CN" sz="1200" b="0" dirty="0">
                          <a:latin typeface="Gill Sans MT" panose="020B0502020104020203" pitchFamily="34" charset="0"/>
                          <a:ea typeface="+mj-ea"/>
                        </a:rPr>
                        <a:t>Trace</a:t>
                      </a:r>
                      <a:endParaRPr lang="zh-CN" altLang="en-US" sz="1200" b="0" dirty="0">
                        <a:latin typeface="Gill Sans MT" panose="020B0502020104020203" pitchFamily="34" charset="0"/>
                        <a:ea typeface="+mj-ea"/>
                      </a:endParaRPr>
                    </a:p>
                  </a:txBody>
                  <a:tcPr anchor="ctr"/>
                </a:tc>
                <a:extLst>
                  <a:ext uri="{0D108BD9-81ED-4DB2-BD59-A6C34878D82A}">
                    <a16:rowId xmlns:a16="http://schemas.microsoft.com/office/drawing/2014/main" val="971881313"/>
                  </a:ext>
                </a:extLst>
              </a:tr>
              <a:tr h="1062604">
                <a:tc>
                  <a:txBody>
                    <a:bodyPr/>
                    <a:lstStyle/>
                    <a:p>
                      <a:pPr marL="0" algn="l" defTabSz="913707" rtl="0" eaLnBrk="1" latinLnBrk="0" hangingPunct="1">
                        <a:lnSpc>
                          <a:spcPct val="150000"/>
                        </a:lnSpc>
                      </a:pPr>
                      <a:r>
                        <a:rPr lang="en-US" altLang="zh-CN" sz="1200" b="0" kern="1200" dirty="0">
                          <a:solidFill>
                            <a:schemeClr val="tx1"/>
                          </a:solidFill>
                          <a:effectLst/>
                          <a:latin typeface="Gill Sans MT" panose="020B0502020104020203" pitchFamily="34" charset="0"/>
                          <a:ea typeface="+mj-ea"/>
                          <a:cs typeface="+mn-cs"/>
                        </a:rPr>
                        <a:t>TorchDynamo</a:t>
                      </a:r>
                      <a:endParaRPr lang="zh-CN" altLang="en-US" sz="1200" b="0" kern="1200" dirty="0">
                        <a:solidFill>
                          <a:schemeClr val="tx1"/>
                        </a:solidFill>
                        <a:effectLst/>
                        <a:latin typeface="Gill Sans MT" panose="020B0502020104020203" pitchFamily="34" charset="0"/>
                        <a:ea typeface="+mj-ea"/>
                        <a:cs typeface="+mn-cs"/>
                      </a:endParaRPr>
                    </a:p>
                  </a:txBody>
                  <a:tcPr anchor="ctr"/>
                </a:tc>
                <a:tc>
                  <a:txBody>
                    <a:bodyPr/>
                    <a:lstStyle/>
                    <a:p>
                      <a:pPr marL="0" algn="l" defTabSz="913707" rtl="0" eaLnBrk="1" latinLnBrk="0" hangingPunct="1">
                        <a:lnSpc>
                          <a:spcPct val="150000"/>
                        </a:lnSpc>
                      </a:pPr>
                      <a:r>
                        <a:rPr lang="en-US" altLang="zh-CN" sz="1200" b="0" kern="1200" dirty="0">
                          <a:solidFill>
                            <a:schemeClr val="tx1"/>
                          </a:solidFill>
                          <a:effectLst/>
                          <a:latin typeface="Gill Sans MT" panose="020B0502020104020203" pitchFamily="34" charset="0"/>
                          <a:ea typeface="+mj-ea"/>
                          <a:cs typeface="+mn-cs"/>
                        </a:rPr>
                        <a:t>TorchDynamo </a:t>
                      </a:r>
                      <a:r>
                        <a:rPr lang="zh-CN" altLang="en-US" sz="1200" b="0" kern="1200" dirty="0">
                          <a:solidFill>
                            <a:schemeClr val="tx1"/>
                          </a:solidFill>
                          <a:effectLst/>
                          <a:latin typeface="Gill Sans MT" panose="020B0502020104020203" pitchFamily="34" charset="0"/>
                          <a:ea typeface="+mj-ea"/>
                          <a:cs typeface="+mn-cs"/>
                        </a:rPr>
                        <a:t>是 </a:t>
                      </a:r>
                      <a:r>
                        <a:rPr lang="en-US" altLang="zh-CN" sz="1200" b="0" kern="1200" dirty="0">
                          <a:solidFill>
                            <a:schemeClr val="tx1"/>
                          </a:solidFill>
                          <a:effectLst/>
                          <a:latin typeface="Gill Sans MT" panose="020B0502020104020203" pitchFamily="34" charset="0"/>
                          <a:ea typeface="+mj-ea"/>
                          <a:cs typeface="+mn-cs"/>
                        </a:rPr>
                        <a:t>PyTorch </a:t>
                      </a:r>
                      <a:r>
                        <a:rPr lang="zh-CN" altLang="en-US" sz="1200" b="0" kern="1200" dirty="0">
                          <a:solidFill>
                            <a:schemeClr val="tx1"/>
                          </a:solidFill>
                          <a:effectLst/>
                          <a:latin typeface="Gill Sans MT" panose="020B0502020104020203" pitchFamily="34" charset="0"/>
                          <a:ea typeface="+mj-ea"/>
                          <a:cs typeface="+mn-cs"/>
                        </a:rPr>
                        <a:t>新实验的 </a:t>
                      </a:r>
                      <a:r>
                        <a:rPr lang="en-US" altLang="zh-CN" sz="1200" b="0" kern="1200" dirty="0">
                          <a:solidFill>
                            <a:schemeClr val="tx1"/>
                          </a:solidFill>
                          <a:effectLst/>
                          <a:latin typeface="Gill Sans MT" panose="020B0502020104020203" pitchFamily="34" charset="0"/>
                          <a:ea typeface="+mj-ea"/>
                          <a:cs typeface="+mn-cs"/>
                        </a:rPr>
                        <a:t>JIT </a:t>
                      </a:r>
                      <a:r>
                        <a:rPr lang="zh-CN" altLang="en-US" sz="1200" b="0" kern="1200" dirty="0">
                          <a:solidFill>
                            <a:schemeClr val="tx1"/>
                          </a:solidFill>
                          <a:effectLst/>
                          <a:latin typeface="Gill Sans MT" panose="020B0502020104020203" pitchFamily="34" charset="0"/>
                          <a:ea typeface="+mj-ea"/>
                          <a:cs typeface="+mn-cs"/>
                        </a:rPr>
                        <a:t>编译接口，支持使用 </a:t>
                      </a:r>
                      <a:r>
                        <a:rPr lang="en-US" altLang="zh-CN" sz="1200" b="0" kern="1200" dirty="0">
                          <a:solidFill>
                            <a:schemeClr val="tx1"/>
                          </a:solidFill>
                          <a:effectLst/>
                          <a:latin typeface="Gill Sans MT" panose="020B0502020104020203" pitchFamily="34" charset="0"/>
                          <a:ea typeface="+mj-ea"/>
                          <a:cs typeface="+mn-cs"/>
                        </a:rPr>
                        <a:t>Python </a:t>
                      </a:r>
                      <a:r>
                        <a:rPr lang="zh-CN" altLang="en-US" sz="1200" b="0" kern="1200" dirty="0">
                          <a:solidFill>
                            <a:schemeClr val="tx1"/>
                          </a:solidFill>
                          <a:effectLst/>
                          <a:latin typeface="Gill Sans MT" panose="020B0502020104020203" pitchFamily="34" charset="0"/>
                          <a:ea typeface="+mj-ea"/>
                          <a:cs typeface="+mn-cs"/>
                        </a:rPr>
                        <a:t>在运行时修改动态执行逻辑，修改的时机是 </a:t>
                      </a:r>
                      <a:r>
                        <a:rPr lang="en-US" altLang="zh-CN" sz="1200" b="0" kern="1200" dirty="0">
                          <a:solidFill>
                            <a:schemeClr val="tx1"/>
                          </a:solidFill>
                          <a:effectLst/>
                          <a:latin typeface="Gill Sans MT" panose="020B0502020104020203" pitchFamily="34" charset="0"/>
                          <a:ea typeface="+mj-ea"/>
                          <a:cs typeface="+mn-cs"/>
                        </a:rPr>
                        <a:t>CPython </a:t>
                      </a:r>
                      <a:r>
                        <a:rPr lang="zh-CN" altLang="en-US" sz="1200" b="0" kern="1200" dirty="0">
                          <a:solidFill>
                            <a:schemeClr val="tx1"/>
                          </a:solidFill>
                          <a:effectLst/>
                          <a:latin typeface="Gill Sans MT" panose="020B0502020104020203" pitchFamily="34" charset="0"/>
                          <a:ea typeface="+mj-ea"/>
                          <a:cs typeface="+mn-cs"/>
                        </a:rPr>
                        <a:t>的 </a:t>
                      </a:r>
                      <a:r>
                        <a:rPr lang="en-US" altLang="zh-CN" sz="1200" b="0" kern="1200" dirty="0" err="1">
                          <a:solidFill>
                            <a:schemeClr val="tx1"/>
                          </a:solidFill>
                          <a:effectLst/>
                          <a:latin typeface="Gill Sans MT" panose="020B0502020104020203" pitchFamily="34" charset="0"/>
                          <a:ea typeface="+mj-ea"/>
                          <a:cs typeface="+mn-cs"/>
                        </a:rPr>
                        <a:t>ByteCode</a:t>
                      </a:r>
                      <a:r>
                        <a:rPr lang="en-US" altLang="zh-CN" sz="1200" b="0" kern="1200" dirty="0">
                          <a:solidFill>
                            <a:schemeClr val="tx1"/>
                          </a:solidFill>
                          <a:effectLst/>
                          <a:latin typeface="Gill Sans MT" panose="020B0502020104020203" pitchFamily="34" charset="0"/>
                          <a:ea typeface="+mj-ea"/>
                          <a:cs typeface="+mn-cs"/>
                        </a:rPr>
                        <a:t> </a:t>
                      </a:r>
                      <a:r>
                        <a:rPr lang="zh-CN" altLang="en-US" sz="1200" b="0" kern="1200" dirty="0">
                          <a:solidFill>
                            <a:schemeClr val="tx1"/>
                          </a:solidFill>
                          <a:effectLst/>
                          <a:latin typeface="Gill Sans MT" panose="020B0502020104020203" pitchFamily="34" charset="0"/>
                          <a:ea typeface="+mj-ea"/>
                          <a:cs typeface="+mn-cs"/>
                        </a:rPr>
                        <a:t>执行前。思想类似 </a:t>
                      </a:r>
                      <a:r>
                        <a:rPr lang="en-US" altLang="zh-CN" sz="1200" b="0" kern="1200" dirty="0">
                          <a:solidFill>
                            <a:schemeClr val="tx1"/>
                          </a:solidFill>
                          <a:effectLst/>
                          <a:latin typeface="Gill Sans MT" panose="020B0502020104020203" pitchFamily="34" charset="0"/>
                          <a:ea typeface="+mj-ea"/>
                          <a:cs typeface="+mn-cs"/>
                          <a:hlinkClick r:id="rId2">
                            <a:extLst>
                              <a:ext uri="{A12FA001-AC4F-418D-AE19-62706E023703}">
                                <ahyp:hlinkClr xmlns:ahyp="http://schemas.microsoft.com/office/drawing/2018/hyperlinkcolor" val="tx"/>
                              </a:ext>
                            </a:extLst>
                          </a:hlinkClick>
                        </a:rPr>
                        <a:t>DynamoRIO</a:t>
                      </a:r>
                      <a:r>
                        <a:rPr lang="en-US" altLang="zh-CN" sz="1200" b="0" kern="1200" dirty="0">
                          <a:solidFill>
                            <a:schemeClr val="tx1"/>
                          </a:solidFill>
                          <a:effectLst/>
                          <a:latin typeface="Gill Sans MT" panose="020B0502020104020203" pitchFamily="34" charset="0"/>
                          <a:ea typeface="+mj-ea"/>
                          <a:cs typeface="+mn-cs"/>
                        </a:rPr>
                        <a:t> </a:t>
                      </a:r>
                      <a:r>
                        <a:rPr lang="zh-CN" altLang="en-US" sz="1200" b="0" kern="1200" dirty="0">
                          <a:solidFill>
                            <a:schemeClr val="tx1"/>
                          </a:solidFill>
                          <a:effectLst/>
                          <a:latin typeface="Gill Sans MT" panose="020B0502020104020203" pitchFamily="34" charset="0"/>
                          <a:ea typeface="+mj-ea"/>
                          <a:cs typeface="+mn-cs"/>
                        </a:rPr>
                        <a:t>项目，</a:t>
                      </a:r>
                      <a:r>
                        <a:rPr lang="en-US" altLang="zh-CN" sz="1200" b="0" kern="1200" dirty="0" err="1">
                          <a:solidFill>
                            <a:schemeClr val="tx1"/>
                          </a:solidFill>
                          <a:effectLst/>
                          <a:latin typeface="Gill Sans MT" panose="020B0502020104020203" pitchFamily="34" charset="0"/>
                          <a:ea typeface="+mj-ea"/>
                          <a:cs typeface="+mn-cs"/>
                        </a:rPr>
                        <a:t>DynamoRIO</a:t>
                      </a:r>
                      <a:r>
                        <a:rPr lang="en-US" altLang="zh-CN" sz="1200" b="0" kern="1200" dirty="0">
                          <a:solidFill>
                            <a:schemeClr val="tx1"/>
                          </a:solidFill>
                          <a:effectLst/>
                          <a:latin typeface="Gill Sans MT" panose="020B0502020104020203" pitchFamily="34" charset="0"/>
                          <a:ea typeface="+mj-ea"/>
                          <a:cs typeface="+mn-cs"/>
                        </a:rPr>
                        <a:t> </a:t>
                      </a:r>
                      <a:r>
                        <a:rPr lang="zh-CN" altLang="en-US" sz="1200" b="0" kern="1200" dirty="0">
                          <a:solidFill>
                            <a:schemeClr val="tx1"/>
                          </a:solidFill>
                          <a:effectLst/>
                          <a:latin typeface="Gill Sans MT" panose="020B0502020104020203" pitchFamily="34" charset="0"/>
                          <a:ea typeface="+mj-ea"/>
                          <a:cs typeface="+mn-cs"/>
                        </a:rPr>
                        <a:t>可以动态的修改 </a:t>
                      </a:r>
                      <a:r>
                        <a:rPr lang="en-US" altLang="zh-CN" sz="1200" b="0" kern="1200" dirty="0">
                          <a:solidFill>
                            <a:schemeClr val="tx1"/>
                          </a:solidFill>
                          <a:effectLst/>
                          <a:latin typeface="Gill Sans MT" panose="020B0502020104020203" pitchFamily="34" charset="0"/>
                          <a:ea typeface="+mj-ea"/>
                          <a:cs typeface="+mn-cs"/>
                        </a:rPr>
                        <a:t>x86 </a:t>
                      </a:r>
                      <a:r>
                        <a:rPr lang="zh-CN" altLang="en-US" sz="1200" b="0" kern="1200" dirty="0">
                          <a:solidFill>
                            <a:schemeClr val="tx1"/>
                          </a:solidFill>
                          <a:effectLst/>
                          <a:latin typeface="Gill Sans MT" panose="020B0502020104020203" pitchFamily="34" charset="0"/>
                          <a:ea typeface="+mj-ea"/>
                          <a:cs typeface="+mn-cs"/>
                        </a:rPr>
                        <a:t>机器码。</a:t>
                      </a:r>
                    </a:p>
                  </a:txBody>
                  <a:tcPr anchor="ctr"/>
                </a:tc>
                <a:tc>
                  <a:txBody>
                    <a:bodyPr/>
                    <a:lstStyle/>
                    <a:p>
                      <a:pPr>
                        <a:lnSpc>
                          <a:spcPct val="150000"/>
                        </a:lnSpc>
                      </a:pPr>
                      <a:r>
                        <a:rPr lang="zh-CN" altLang="en-US" sz="1200" b="0" dirty="0">
                          <a:latin typeface="Gill Sans MT" panose="020B0502020104020203" pitchFamily="34" charset="0"/>
                          <a:ea typeface="+mj-ea"/>
                        </a:rPr>
                        <a:t>动静统一 </a:t>
                      </a:r>
                      <a:r>
                        <a:rPr lang="en-US" altLang="zh-CN" sz="1200" b="0" dirty="0">
                          <a:latin typeface="Gill Sans MT" panose="020B0502020104020203" pitchFamily="34" charset="0"/>
                          <a:ea typeface="+mj-ea"/>
                        </a:rPr>
                        <a:t>+</a:t>
                      </a:r>
                      <a:r>
                        <a:rPr lang="zh-CN" altLang="en-US" sz="1200" b="0" dirty="0">
                          <a:latin typeface="Gill Sans MT" panose="020B0502020104020203" pitchFamily="34" charset="0"/>
                          <a:ea typeface="+mj-ea"/>
                        </a:rPr>
                        <a:t> 编译优化</a:t>
                      </a:r>
                    </a:p>
                  </a:txBody>
                  <a:tcPr anchor="ctr"/>
                </a:tc>
                <a:tc>
                  <a:txBody>
                    <a:bodyPr/>
                    <a:lstStyle/>
                    <a:p>
                      <a:pPr>
                        <a:lnSpc>
                          <a:spcPct val="150000"/>
                        </a:lnSpc>
                      </a:pPr>
                      <a:r>
                        <a:rPr lang="en-US" altLang="zh-CN" sz="1200" b="0" dirty="0">
                          <a:latin typeface="Gill Sans MT" panose="020B0502020104020203" pitchFamily="34" charset="0"/>
                          <a:ea typeface="+mj-ea"/>
                        </a:rPr>
                        <a:t>Python</a:t>
                      </a:r>
                      <a:r>
                        <a:rPr lang="zh-CN" altLang="en-US" sz="1200" b="0" dirty="0">
                          <a:latin typeface="Gill Sans MT" panose="020B0502020104020203" pitchFamily="34" charset="0"/>
                          <a:ea typeface="+mj-ea"/>
                        </a:rPr>
                        <a:t> 解析修改</a:t>
                      </a:r>
                    </a:p>
                  </a:txBody>
                  <a:tcPr anchor="ctr"/>
                </a:tc>
                <a:extLst>
                  <a:ext uri="{0D108BD9-81ED-4DB2-BD59-A6C34878D82A}">
                    <a16:rowId xmlns:a16="http://schemas.microsoft.com/office/drawing/2014/main" val="3513634770"/>
                  </a:ext>
                </a:extLst>
              </a:tr>
            </a:tbl>
          </a:graphicData>
        </a:graphic>
      </p:graphicFrame>
    </p:spTree>
    <p:extLst>
      <p:ext uri="{BB962C8B-B14F-4D97-AF65-F5344CB8AC3E}">
        <p14:creationId xmlns:p14="http://schemas.microsoft.com/office/powerpoint/2010/main" val="2571536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TorchDynamo</a:t>
            </a: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原理</a:t>
            </a:r>
          </a:p>
        </p:txBody>
      </p:sp>
    </p:spTree>
    <p:extLst>
      <p:ext uri="{BB962C8B-B14F-4D97-AF65-F5344CB8AC3E}">
        <p14:creationId xmlns:p14="http://schemas.microsoft.com/office/powerpoint/2010/main" val="292098646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D51FAE-BEC3-A642-9511-F164AC5A959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3634327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26AE62E-1B62-1A47-B928-5470A74828AF}"/>
              </a:ext>
            </a:extLst>
          </p:cNvPr>
          <p:cNvPicPr>
            <a:picLocks noChangeAspect="1"/>
          </p:cNvPicPr>
          <p:nvPr/>
        </p:nvPicPr>
        <p:blipFill>
          <a:blip r:embed="rId2"/>
          <a:stretch>
            <a:fillRect/>
          </a:stretch>
        </p:blipFill>
        <p:spPr>
          <a:xfrm>
            <a:off x="-1" y="17441"/>
            <a:ext cx="12196763" cy="6823117"/>
          </a:xfrm>
          <a:prstGeom prst="rect">
            <a:avLst/>
          </a:prstGeom>
        </p:spPr>
      </p:pic>
    </p:spTree>
    <p:extLst>
      <p:ext uri="{BB962C8B-B14F-4D97-AF65-F5344CB8AC3E}">
        <p14:creationId xmlns:p14="http://schemas.microsoft.com/office/powerpoint/2010/main" val="160350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32607</TotalTime>
  <Words>1291</Words>
  <Application>Microsoft Macintosh PowerPoint</Application>
  <PresentationFormat>自定义</PresentationFormat>
  <Paragraphs>92</Paragraphs>
  <Slides>24</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24</vt:i4>
      </vt:variant>
    </vt:vector>
  </HeadingPairs>
  <TitlesOfParts>
    <vt:vector size="43" baseType="lpstr">
      <vt:lpstr>黑体</vt:lpstr>
      <vt:lpstr>华文细黑</vt:lpstr>
      <vt:lpstr>Microsoft YaHei</vt:lpstr>
      <vt:lpstr>Microsoft YaHei</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AI编译器-系列之PyTorch</vt:lpstr>
      <vt:lpstr>PowerPoint 演示文稿</vt:lpstr>
      <vt:lpstr>PowerPoint 演示文稿</vt:lpstr>
      <vt:lpstr>PowerPoint 演示文稿</vt:lpstr>
      <vt:lpstr>Purpose</vt:lpstr>
      <vt:lpstr>Comparation</vt:lpstr>
      <vt:lpstr>PowerPoint 演示文稿</vt:lpstr>
      <vt:lpstr>PowerPoint 演示文稿</vt:lpstr>
      <vt:lpstr>PowerPoint 演示文稿</vt:lpstr>
      <vt:lpstr>PowerPoint 演示文稿</vt:lpstr>
      <vt:lpstr>PyTorch 编译模式</vt:lpstr>
      <vt:lpstr>Python 执行机制</vt:lpstr>
      <vt:lpstr>Python 执行机制： PyFrameObject 和 PyCodeObject</vt:lpstr>
      <vt:lpstr>Python 执行机制</vt:lpstr>
      <vt:lpstr>Dynamo 实现原理</vt:lpstr>
      <vt:lpstr>Dynamo 实现原理</vt:lpstr>
      <vt:lpstr>TORCH.FX NODE SEMANTICS</vt:lpstr>
      <vt:lpstr>TORCH.FX IR</vt:lpstr>
      <vt:lpstr>Results in the following original Python bytecode</vt:lpstr>
      <vt:lpstr>TorchDynamo dynamically rewrites that bytecode as follows</vt:lpstr>
      <vt:lpstr>PowerPoint 演示文稿</vt:lpstr>
      <vt:lpstr>Dynamo Pros and Cons</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5143</cp:revision>
  <dcterms:created xsi:type="dcterms:W3CDTF">2015-01-14T10:38:57Z</dcterms:created>
  <dcterms:modified xsi:type="dcterms:W3CDTF">2022-12-12T01:36:19Z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